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5" r:id="rId7"/>
    <p:sldId id="261" r:id="rId8"/>
    <p:sldId id="269" r:id="rId9"/>
    <p:sldId id="266" r:id="rId10"/>
    <p:sldId id="270" r:id="rId11"/>
    <p:sldId id="267" r:id="rId12"/>
    <p:sldId id="271" r:id="rId13"/>
    <p:sldId id="268" r:id="rId14"/>
    <p:sldId id="272"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794A8-E1B6-4E37-86E4-8DE976EB9930}" v="12" dt="2022-11-21T16:30:03.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63"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Kim" userId="79a6f696-b3f0-48f4-9347-d118423868e5" providerId="ADAL" clId="{8C0794A8-E1B6-4E37-86E4-8DE976EB9930}"/>
    <pc:docChg chg="custSel addSld modSld">
      <pc:chgData name="Chandler, Kim" userId="79a6f696-b3f0-48f4-9347-d118423868e5" providerId="ADAL" clId="{8C0794A8-E1B6-4E37-86E4-8DE976EB9930}" dt="2022-11-21T16:30:03.460" v="749"/>
      <pc:docMkLst>
        <pc:docMk/>
      </pc:docMkLst>
      <pc:sldChg chg="addSp modSp mod">
        <pc:chgData name="Chandler, Kim" userId="79a6f696-b3f0-48f4-9347-d118423868e5" providerId="ADAL" clId="{8C0794A8-E1B6-4E37-86E4-8DE976EB9930}" dt="2022-11-21T15:24:30.241" v="0" actId="26606"/>
        <pc:sldMkLst>
          <pc:docMk/>
          <pc:sldMk cId="373762950" sldId="256"/>
        </pc:sldMkLst>
        <pc:spChg chg="add">
          <ac:chgData name="Chandler, Kim" userId="79a6f696-b3f0-48f4-9347-d118423868e5" providerId="ADAL" clId="{8C0794A8-E1B6-4E37-86E4-8DE976EB9930}" dt="2022-11-21T15:24:30.241" v="0" actId="26606"/>
          <ac:spMkLst>
            <pc:docMk/>
            <pc:sldMk cId="373762950" sldId="256"/>
            <ac:spMk id="9" creationId="{7BDAC5B6-20CE-447F-8BA1-F2274AC7AE5B}"/>
          </ac:spMkLst>
        </pc:spChg>
        <pc:spChg chg="add">
          <ac:chgData name="Chandler, Kim" userId="79a6f696-b3f0-48f4-9347-d118423868e5" providerId="ADAL" clId="{8C0794A8-E1B6-4E37-86E4-8DE976EB9930}" dt="2022-11-21T15:24:30.241" v="0" actId="26606"/>
          <ac:spMkLst>
            <pc:docMk/>
            <pc:sldMk cId="373762950" sldId="256"/>
            <ac:spMk id="11" creationId="{D1D22B31-BF8F-446B-9009-8A251FB177CB}"/>
          </ac:spMkLst>
        </pc:spChg>
        <pc:picChg chg="mod">
          <ac:chgData name="Chandler, Kim" userId="79a6f696-b3f0-48f4-9347-d118423868e5" providerId="ADAL" clId="{8C0794A8-E1B6-4E37-86E4-8DE976EB9930}" dt="2022-11-21T15:24:30.241" v="0" actId="26606"/>
          <ac:picMkLst>
            <pc:docMk/>
            <pc:sldMk cId="373762950" sldId="256"/>
            <ac:picMk id="4" creationId="{1FA02DAC-7D63-039B-8BE4-78E2BBB80F0F}"/>
          </ac:picMkLst>
        </pc:picChg>
      </pc:sldChg>
      <pc:sldChg chg="modSp mod">
        <pc:chgData name="Chandler, Kim" userId="79a6f696-b3f0-48f4-9347-d118423868e5" providerId="ADAL" clId="{8C0794A8-E1B6-4E37-86E4-8DE976EB9930}" dt="2022-11-21T16:21:17.789" v="684" actId="20577"/>
        <pc:sldMkLst>
          <pc:docMk/>
          <pc:sldMk cId="2400386211" sldId="257"/>
        </pc:sldMkLst>
        <pc:spChg chg="mod">
          <ac:chgData name="Chandler, Kim" userId="79a6f696-b3f0-48f4-9347-d118423868e5" providerId="ADAL" clId="{8C0794A8-E1B6-4E37-86E4-8DE976EB9930}" dt="2022-11-21T16:21:17.789" v="684" actId="20577"/>
          <ac:spMkLst>
            <pc:docMk/>
            <pc:sldMk cId="2400386211" sldId="257"/>
            <ac:spMk id="3" creationId="{80B40700-7336-1535-0AE4-132BF4129B0C}"/>
          </ac:spMkLst>
        </pc:spChg>
      </pc:sldChg>
      <pc:sldChg chg="modSp mod">
        <pc:chgData name="Chandler, Kim" userId="79a6f696-b3f0-48f4-9347-d118423868e5" providerId="ADAL" clId="{8C0794A8-E1B6-4E37-86E4-8DE976EB9930}" dt="2022-11-21T16:21:59.968" v="693" actId="1076"/>
        <pc:sldMkLst>
          <pc:docMk/>
          <pc:sldMk cId="810993019" sldId="258"/>
        </pc:sldMkLst>
        <pc:spChg chg="mod">
          <ac:chgData name="Chandler, Kim" userId="79a6f696-b3f0-48f4-9347-d118423868e5" providerId="ADAL" clId="{8C0794A8-E1B6-4E37-86E4-8DE976EB9930}" dt="2022-11-21T16:21:59.968" v="693" actId="1076"/>
          <ac:spMkLst>
            <pc:docMk/>
            <pc:sldMk cId="810993019" sldId="258"/>
            <ac:spMk id="3" creationId="{AD4CFA9F-5FAB-CCFF-18FD-017379D795AA}"/>
          </ac:spMkLst>
        </pc:spChg>
      </pc:sldChg>
      <pc:sldChg chg="modSp mod">
        <pc:chgData name="Chandler, Kim" userId="79a6f696-b3f0-48f4-9347-d118423868e5" providerId="ADAL" clId="{8C0794A8-E1B6-4E37-86E4-8DE976EB9930}" dt="2022-11-21T15:58:43.800" v="270" actId="255"/>
        <pc:sldMkLst>
          <pc:docMk/>
          <pc:sldMk cId="3116062403" sldId="259"/>
        </pc:sldMkLst>
        <pc:spChg chg="mod">
          <ac:chgData name="Chandler, Kim" userId="79a6f696-b3f0-48f4-9347-d118423868e5" providerId="ADAL" clId="{8C0794A8-E1B6-4E37-86E4-8DE976EB9930}" dt="2022-11-21T15:58:43.800" v="270" actId="255"/>
          <ac:spMkLst>
            <pc:docMk/>
            <pc:sldMk cId="3116062403" sldId="259"/>
            <ac:spMk id="3" creationId="{8107F31B-3E58-84BA-89D1-8222DACCDD42}"/>
          </ac:spMkLst>
        </pc:spChg>
      </pc:sldChg>
      <pc:sldChg chg="addSp delSp modSp new mod setBg modAnim">
        <pc:chgData name="Chandler, Kim" userId="79a6f696-b3f0-48f4-9347-d118423868e5" providerId="ADAL" clId="{8C0794A8-E1B6-4E37-86E4-8DE976EB9930}" dt="2022-11-21T16:30:03.460" v="749"/>
        <pc:sldMkLst>
          <pc:docMk/>
          <pc:sldMk cId="1463556861" sldId="260"/>
        </pc:sldMkLst>
        <pc:spChg chg="del">
          <ac:chgData name="Chandler, Kim" userId="79a6f696-b3f0-48f4-9347-d118423868e5" providerId="ADAL" clId="{8C0794A8-E1B6-4E37-86E4-8DE976EB9930}" dt="2022-11-21T15:30:43.976" v="98" actId="478"/>
          <ac:spMkLst>
            <pc:docMk/>
            <pc:sldMk cId="1463556861" sldId="260"/>
            <ac:spMk id="2" creationId="{7E7640DA-61E8-ABDC-4381-A45E97D132C5}"/>
          </ac:spMkLst>
        </pc:spChg>
        <pc:spChg chg="mod">
          <ac:chgData name="Chandler, Kim" userId="79a6f696-b3f0-48f4-9347-d118423868e5" providerId="ADAL" clId="{8C0794A8-E1B6-4E37-86E4-8DE976EB9930}" dt="2022-11-21T16:05:44.675" v="404" actId="1076"/>
          <ac:spMkLst>
            <pc:docMk/>
            <pc:sldMk cId="1463556861" sldId="260"/>
            <ac:spMk id="3" creationId="{F66BC8DA-B486-52B5-591F-98DD09D042C4}"/>
          </ac:spMkLst>
        </pc:spChg>
        <pc:spChg chg="add">
          <ac:chgData name="Chandler, Kim" userId="79a6f696-b3f0-48f4-9347-d118423868e5" providerId="ADAL" clId="{8C0794A8-E1B6-4E37-86E4-8DE976EB9930}" dt="2022-11-21T15:54:01.593" v="104" actId="26606"/>
          <ac:spMkLst>
            <pc:docMk/>
            <pc:sldMk cId="1463556861" sldId="260"/>
            <ac:spMk id="9" creationId="{AA866F0E-F54B-4BF5-8A88-7D97BD45FC0C}"/>
          </ac:spMkLst>
        </pc:spChg>
        <pc:spChg chg="add">
          <ac:chgData name="Chandler, Kim" userId="79a6f696-b3f0-48f4-9347-d118423868e5" providerId="ADAL" clId="{8C0794A8-E1B6-4E37-86E4-8DE976EB9930}" dt="2022-11-21T15:54:01.593" v="104" actId="26606"/>
          <ac:spMkLst>
            <pc:docMk/>
            <pc:sldMk cId="1463556861" sldId="260"/>
            <ac:spMk id="11" creationId="{8229EC50-E910-4AE2-9EEA-604A81EF6147}"/>
          </ac:spMkLst>
        </pc:spChg>
        <pc:picChg chg="add mod">
          <ac:chgData name="Chandler, Kim" userId="79a6f696-b3f0-48f4-9347-d118423868e5" providerId="ADAL" clId="{8C0794A8-E1B6-4E37-86E4-8DE976EB9930}" dt="2022-11-21T15:54:05.185" v="105" actId="14100"/>
          <ac:picMkLst>
            <pc:docMk/>
            <pc:sldMk cId="1463556861" sldId="260"/>
            <ac:picMk id="4" creationId="{A10B4696-F2D9-38C5-297B-95B266D09039}"/>
          </ac:picMkLst>
        </pc:picChg>
      </pc:sldChg>
      <pc:sldChg chg="addSp delSp modSp new mod setBg">
        <pc:chgData name="Chandler, Kim" userId="79a6f696-b3f0-48f4-9347-d118423868e5" providerId="ADAL" clId="{8C0794A8-E1B6-4E37-86E4-8DE976EB9930}" dt="2022-11-21T16:22:37.450" v="709" actId="20577"/>
        <pc:sldMkLst>
          <pc:docMk/>
          <pc:sldMk cId="1499648916" sldId="261"/>
        </pc:sldMkLst>
        <pc:spChg chg="mod">
          <ac:chgData name="Chandler, Kim" userId="79a6f696-b3f0-48f4-9347-d118423868e5" providerId="ADAL" clId="{8C0794A8-E1B6-4E37-86E4-8DE976EB9930}" dt="2022-11-21T16:22:37.450" v="709" actId="20577"/>
          <ac:spMkLst>
            <pc:docMk/>
            <pc:sldMk cId="1499648916" sldId="261"/>
            <ac:spMk id="2" creationId="{B9E36B05-5D20-7C16-0B04-75E3BEB82159}"/>
          </ac:spMkLst>
        </pc:spChg>
        <pc:spChg chg="mod">
          <ac:chgData name="Chandler, Kim" userId="79a6f696-b3f0-48f4-9347-d118423868e5" providerId="ADAL" clId="{8C0794A8-E1B6-4E37-86E4-8DE976EB9930}" dt="2022-11-21T16:02:17.094" v="304" actId="1076"/>
          <ac:spMkLst>
            <pc:docMk/>
            <pc:sldMk cId="1499648916" sldId="261"/>
            <ac:spMk id="3" creationId="{F15215FE-0D5D-CC91-96F7-9C702BFC0C29}"/>
          </ac:spMkLst>
        </pc:spChg>
        <pc:spChg chg="add del">
          <ac:chgData name="Chandler, Kim" userId="79a6f696-b3f0-48f4-9347-d118423868e5" providerId="ADAL" clId="{8C0794A8-E1B6-4E37-86E4-8DE976EB9930}" dt="2022-11-21T16:00:24.019" v="283" actId="26606"/>
          <ac:spMkLst>
            <pc:docMk/>
            <pc:sldMk cId="1499648916" sldId="261"/>
            <ac:spMk id="8" creationId="{17718681-A12E-49D6-9925-DD7C68176D61}"/>
          </ac:spMkLst>
        </pc:spChg>
        <pc:spChg chg="add del">
          <ac:chgData name="Chandler, Kim" userId="79a6f696-b3f0-48f4-9347-d118423868e5" providerId="ADAL" clId="{8C0794A8-E1B6-4E37-86E4-8DE976EB9930}" dt="2022-11-21T16:00:24.019" v="283" actId="26606"/>
          <ac:spMkLst>
            <pc:docMk/>
            <pc:sldMk cId="1499648916" sldId="261"/>
            <ac:spMk id="10" creationId="{FBD77573-9EF2-4C35-8285-A1CF6FBB0EA5}"/>
          </ac:spMkLst>
        </pc:spChg>
        <pc:spChg chg="add">
          <ac:chgData name="Chandler, Kim" userId="79a6f696-b3f0-48f4-9347-d118423868e5" providerId="ADAL" clId="{8C0794A8-E1B6-4E37-86E4-8DE976EB9930}" dt="2022-11-21T16:00:24.019" v="283" actId="26606"/>
          <ac:spMkLst>
            <pc:docMk/>
            <pc:sldMk cId="1499648916" sldId="261"/>
            <ac:spMk id="15" creationId="{95408913-B323-422F-B521-2957A5B7FEE8}"/>
          </ac:spMkLst>
        </pc:spChg>
        <pc:spChg chg="add">
          <ac:chgData name="Chandler, Kim" userId="79a6f696-b3f0-48f4-9347-d118423868e5" providerId="ADAL" clId="{8C0794A8-E1B6-4E37-86E4-8DE976EB9930}" dt="2022-11-21T16:00:24.019" v="283" actId="26606"/>
          <ac:spMkLst>
            <pc:docMk/>
            <pc:sldMk cId="1499648916" sldId="261"/>
            <ac:spMk id="17" creationId="{AA770EBD-5B77-46EC-BF58-EF27ACD6B47C}"/>
          </ac:spMkLst>
        </pc:spChg>
        <pc:picChg chg="add mod">
          <ac:chgData name="Chandler, Kim" userId="79a6f696-b3f0-48f4-9347-d118423868e5" providerId="ADAL" clId="{8C0794A8-E1B6-4E37-86E4-8DE976EB9930}" dt="2022-11-21T16:03:06.502" v="311" actId="14100"/>
          <ac:picMkLst>
            <pc:docMk/>
            <pc:sldMk cId="1499648916" sldId="261"/>
            <ac:picMk id="4" creationId="{D28C7EBA-C7CC-7539-88E8-B2EE012E89E2}"/>
          </ac:picMkLst>
        </pc:picChg>
      </pc:sldChg>
      <pc:sldChg chg="addSp delSp modSp new mod setBg">
        <pc:chgData name="Chandler, Kim" userId="79a6f696-b3f0-48f4-9347-d118423868e5" providerId="ADAL" clId="{8C0794A8-E1B6-4E37-86E4-8DE976EB9930}" dt="2022-11-21T16:23:56.206" v="748" actId="1076"/>
        <pc:sldMkLst>
          <pc:docMk/>
          <pc:sldMk cId="2521405762" sldId="262"/>
        </pc:sldMkLst>
        <pc:spChg chg="del">
          <ac:chgData name="Chandler, Kim" userId="79a6f696-b3f0-48f4-9347-d118423868e5" providerId="ADAL" clId="{8C0794A8-E1B6-4E37-86E4-8DE976EB9930}" dt="2022-11-21T16:12:06.968" v="617" actId="478"/>
          <ac:spMkLst>
            <pc:docMk/>
            <pc:sldMk cId="2521405762" sldId="262"/>
            <ac:spMk id="2" creationId="{6053C711-BF71-3389-3002-E4816EA10EF1}"/>
          </ac:spMkLst>
        </pc:spChg>
        <pc:spChg chg="mod ord">
          <ac:chgData name="Chandler, Kim" userId="79a6f696-b3f0-48f4-9347-d118423868e5" providerId="ADAL" clId="{8C0794A8-E1B6-4E37-86E4-8DE976EB9930}" dt="2022-11-21T16:23:56.206" v="748" actId="1076"/>
          <ac:spMkLst>
            <pc:docMk/>
            <pc:sldMk cId="2521405762" sldId="262"/>
            <ac:spMk id="3" creationId="{2BBC9C48-BA05-86A8-5EF6-8258CA3ECFEA}"/>
          </ac:spMkLst>
        </pc:spChg>
        <pc:spChg chg="add del">
          <ac:chgData name="Chandler, Kim" userId="79a6f696-b3f0-48f4-9347-d118423868e5" providerId="ADAL" clId="{8C0794A8-E1B6-4E37-86E4-8DE976EB9930}" dt="2022-11-21T16:13:33.422" v="626" actId="26606"/>
          <ac:spMkLst>
            <pc:docMk/>
            <pc:sldMk cId="2521405762" sldId="262"/>
            <ac:spMk id="8" creationId="{68717E5B-2C1D-4094-9D25-6FF6FBD92379}"/>
          </ac:spMkLst>
        </pc:spChg>
        <pc:spChg chg="add del">
          <ac:chgData name="Chandler, Kim" userId="79a6f696-b3f0-48f4-9347-d118423868e5" providerId="ADAL" clId="{8C0794A8-E1B6-4E37-86E4-8DE976EB9930}" dt="2022-11-21T16:13:33.422" v="626" actId="26606"/>
          <ac:spMkLst>
            <pc:docMk/>
            <pc:sldMk cId="2521405762" sldId="262"/>
            <ac:spMk id="10" creationId="{6B6E033A-DB2E-49B8-B600-B38E0C280263}"/>
          </ac:spMkLst>
        </pc:spChg>
        <pc:spChg chg="add del">
          <ac:chgData name="Chandler, Kim" userId="79a6f696-b3f0-48f4-9347-d118423868e5" providerId="ADAL" clId="{8C0794A8-E1B6-4E37-86E4-8DE976EB9930}" dt="2022-11-21T16:23:01.612" v="710" actId="26606"/>
          <ac:spMkLst>
            <pc:docMk/>
            <pc:sldMk cId="2521405762" sldId="262"/>
            <ac:spMk id="15" creationId="{B20EED73-1494-4E89-869B-E501A02B2408}"/>
          </ac:spMkLst>
        </pc:spChg>
        <pc:spChg chg="add del">
          <ac:chgData name="Chandler, Kim" userId="79a6f696-b3f0-48f4-9347-d118423868e5" providerId="ADAL" clId="{8C0794A8-E1B6-4E37-86E4-8DE976EB9930}" dt="2022-11-21T16:23:01.612" v="710" actId="26606"/>
          <ac:spMkLst>
            <pc:docMk/>
            <pc:sldMk cId="2521405762" sldId="262"/>
            <ac:spMk id="17" creationId="{E9D7A3A2-205A-4FD7-89D2-24FA8A54EA12}"/>
          </ac:spMkLst>
        </pc:spChg>
        <pc:spChg chg="add del">
          <ac:chgData name="Chandler, Kim" userId="79a6f696-b3f0-48f4-9347-d118423868e5" providerId="ADAL" clId="{8C0794A8-E1B6-4E37-86E4-8DE976EB9930}" dt="2022-11-21T16:23:01.612" v="710" actId="26606"/>
          <ac:spMkLst>
            <pc:docMk/>
            <pc:sldMk cId="2521405762" sldId="262"/>
            <ac:spMk id="19" creationId="{C6BFDF0B-6325-416D-926F-7141006DDBD0}"/>
          </ac:spMkLst>
        </pc:spChg>
        <pc:spChg chg="add">
          <ac:chgData name="Chandler, Kim" userId="79a6f696-b3f0-48f4-9347-d118423868e5" providerId="ADAL" clId="{8C0794A8-E1B6-4E37-86E4-8DE976EB9930}" dt="2022-11-21T16:23:01.612" v="710" actId="26606"/>
          <ac:spMkLst>
            <pc:docMk/>
            <pc:sldMk cId="2521405762" sldId="262"/>
            <ac:spMk id="24" creationId="{F541DB91-0B10-46D9-B34B-7BFF9602606D}"/>
          </ac:spMkLst>
        </pc:spChg>
        <pc:spChg chg="add">
          <ac:chgData name="Chandler, Kim" userId="79a6f696-b3f0-48f4-9347-d118423868e5" providerId="ADAL" clId="{8C0794A8-E1B6-4E37-86E4-8DE976EB9930}" dt="2022-11-21T16:23:01.612" v="710" actId="26606"/>
          <ac:spMkLst>
            <pc:docMk/>
            <pc:sldMk cId="2521405762" sldId="262"/>
            <ac:spMk id="26" creationId="{9CF7FE1C-8BC5-4B0C-A2BC-93AB72C90FDD}"/>
          </ac:spMkLst>
        </pc:spChg>
        <pc:picChg chg="add del mod">
          <ac:chgData name="Chandler, Kim" userId="79a6f696-b3f0-48f4-9347-d118423868e5" providerId="ADAL" clId="{8C0794A8-E1B6-4E37-86E4-8DE976EB9930}" dt="2022-11-21T16:13:25.406" v="625" actId="478"/>
          <ac:picMkLst>
            <pc:docMk/>
            <pc:sldMk cId="2521405762" sldId="262"/>
            <ac:picMk id="4" creationId="{B61341EE-DDD8-4C01-32FB-F2EF1680E7AF}"/>
          </ac:picMkLst>
        </pc:picChg>
        <pc:picChg chg="add mod">
          <ac:chgData name="Chandler, Kim" userId="79a6f696-b3f0-48f4-9347-d118423868e5" providerId="ADAL" clId="{8C0794A8-E1B6-4E37-86E4-8DE976EB9930}" dt="2022-11-21T16:23:06.891" v="712" actId="1076"/>
          <ac:picMkLst>
            <pc:docMk/>
            <pc:sldMk cId="2521405762" sldId="262"/>
            <ac:picMk id="5" creationId="{57ACB890-492D-62D8-6448-D7C43DB31A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42B61-9803-4CAE-86BC-19BBFEEFDBE8}"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EA193-7915-4250-8304-ACC02A0A3403}" type="slidenum">
              <a:rPr lang="en-US" smtClean="0"/>
              <a:t>‹#›</a:t>
            </a:fld>
            <a:endParaRPr lang="en-US"/>
          </a:p>
        </p:txBody>
      </p:sp>
    </p:spTree>
    <p:extLst>
      <p:ext uri="{BB962C8B-B14F-4D97-AF65-F5344CB8AC3E}">
        <p14:creationId xmlns:p14="http://schemas.microsoft.com/office/powerpoint/2010/main" val="122465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Dress for the Weather – dress appropriately and in layers:  hat, gloves, pants, snowpants, shirt and/or sweatshirt, coat, socks, boots.  </a:t>
            </a:r>
          </a:p>
          <a:p>
            <a:pPr marL="2286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Use proper gear and a helmet if you are doing something fast – helmets protect your brain – how many legs do you have? how many arms do you have? how many eyes? Ears? How many brains do you have?  That’s right, you only have one brain, you don’t have a spare so you need to protect it.  </a:t>
            </a:r>
          </a:p>
          <a:p>
            <a:pPr marL="2286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Take a buddy with you – If you got hurt and were alone, how would you get help?  If you had a buddy with you, they could help you or go get help for you.</a:t>
            </a:r>
          </a:p>
          <a:p>
            <a:pPr marL="2286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Always ask permission from an adult – It is important for grownups to know where you are at always.  If something happened to you, they need to know where you are in case you don’t come back when your supposed to, or maybe they know the hill your going sledding on is not a safe one, or they just heard on the news this morning that someone fell through the ice on the lake you want to go play hockey on – even grown-ups tell someone where they are going.  We maybe don’t have to ask permission, but if I don’t come home today at the expected time, my husband will know that I was here today and he could look for me here. </a:t>
            </a:r>
          </a:p>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3</a:t>
            </a:fld>
            <a:endParaRPr lang="en-US"/>
          </a:p>
        </p:txBody>
      </p:sp>
    </p:spTree>
    <p:extLst>
      <p:ext uri="{BB962C8B-B14F-4D97-AF65-F5344CB8AC3E}">
        <p14:creationId xmlns:p14="http://schemas.microsoft.com/office/powerpoint/2010/main" val="1303411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13</a:t>
            </a:fld>
            <a:endParaRPr lang="en-US"/>
          </a:p>
        </p:txBody>
      </p:sp>
    </p:spTree>
    <p:extLst>
      <p:ext uri="{BB962C8B-B14F-4D97-AF65-F5344CB8AC3E}">
        <p14:creationId xmlns:p14="http://schemas.microsoft.com/office/powerpoint/2010/main" val="137897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14</a:t>
            </a:fld>
            <a:endParaRPr lang="en-US"/>
          </a:p>
        </p:txBody>
      </p:sp>
    </p:spTree>
    <p:extLst>
      <p:ext uri="{BB962C8B-B14F-4D97-AF65-F5344CB8AC3E}">
        <p14:creationId xmlns:p14="http://schemas.microsoft.com/office/powerpoint/2010/main" val="259156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15</a:t>
            </a:fld>
            <a:endParaRPr lang="en-US"/>
          </a:p>
        </p:txBody>
      </p:sp>
    </p:spTree>
    <p:extLst>
      <p:ext uri="{BB962C8B-B14F-4D97-AF65-F5344CB8AC3E}">
        <p14:creationId xmlns:p14="http://schemas.microsoft.com/office/powerpoint/2010/main" val="79697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800" dirty="0">
                <a:effectLst/>
                <a:latin typeface="Calibri" panose="020F0502020204030204" pitchFamily="34" charset="0"/>
                <a:ea typeface="Times New Roman" panose="02020603050405020304" pitchFamily="18" charset="0"/>
              </a:rPr>
              <a:t>Things to point out during or after the video:</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When </a:t>
            </a:r>
            <a:r>
              <a:rPr lang="en-US" sz="1800" dirty="0" err="1">
                <a:effectLst/>
                <a:latin typeface="Calibri" panose="020F0502020204030204" pitchFamily="34" charset="0"/>
                <a:ea typeface="Times New Roman" panose="02020603050405020304" pitchFamily="18" charset="0"/>
              </a:rPr>
              <a:t>Beary</a:t>
            </a:r>
            <a:r>
              <a:rPr lang="en-US" sz="1800" dirty="0">
                <a:effectLst/>
                <a:latin typeface="Calibri" panose="020F0502020204030204" pitchFamily="34" charset="0"/>
                <a:ea typeface="Times New Roman" panose="02020603050405020304" pitchFamily="18" charset="0"/>
              </a:rPr>
              <a:t> is not making good choices and isn’t being safe, he isn’t having fun and he looks scared.</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Notice when </a:t>
            </a:r>
            <a:r>
              <a:rPr lang="en-US" sz="1800" dirty="0" err="1">
                <a:effectLst/>
                <a:latin typeface="Calibri" panose="020F0502020204030204" pitchFamily="34" charset="0"/>
                <a:ea typeface="Calibri" panose="020F0502020204030204" pitchFamily="34" charset="0"/>
              </a:rPr>
              <a:t>Beary</a:t>
            </a:r>
            <a:r>
              <a:rPr lang="en-US" sz="1800" dirty="0">
                <a:effectLst/>
                <a:latin typeface="Calibri" panose="020F0502020204030204" pitchFamily="34" charset="0"/>
                <a:ea typeface="Calibri" panose="020F0502020204030204" pitchFamily="34" charset="0"/>
              </a:rPr>
              <a:t> is following all 4 steps, he is smiling and having fun!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It is also important to have friends who help you make good choices.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Do you need to wear a helmet ice fishing?  No, because you are not doing something fast, but you should wear a hat and dress for the weather, dress in layers.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Never go on the ice near open water or on top of running water.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Pulling a sled behind a snowmobile sounds fun, but it is dangerous.  When the snowmobile stops what is going to happen to the person on the sled?  They are going to either get flung off the sled, possibly hitting a tree or something worse, or they are going to hit the back of the snowmobile.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4</a:t>
            </a:fld>
            <a:endParaRPr lang="en-US"/>
          </a:p>
        </p:txBody>
      </p:sp>
    </p:spTree>
    <p:extLst>
      <p:ext uri="{BB962C8B-B14F-4D97-AF65-F5344CB8AC3E}">
        <p14:creationId xmlns:p14="http://schemas.microsoft.com/office/powerpoint/2010/main" val="339007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kinds of activities should we wear a helmet for: </a:t>
            </a:r>
          </a:p>
          <a:p>
            <a:pPr marL="171450" indent="-171450">
              <a:buFont typeface="Arial" panose="020B0604020202020204" pitchFamily="34" charset="0"/>
              <a:buChar char="•"/>
            </a:pPr>
            <a:r>
              <a:rPr lang="en-US" dirty="0"/>
              <a:t>Summer: biking, scootering, horseback riding, skateboarding, football, when on an ATV/</a:t>
            </a:r>
            <a:r>
              <a:rPr lang="en-US" dirty="0" err="1"/>
              <a:t>dirtbike</a:t>
            </a:r>
            <a:r>
              <a:rPr lang="en-US" dirty="0"/>
              <a:t> </a:t>
            </a:r>
          </a:p>
          <a:p>
            <a:pPr marL="171450" indent="-171450">
              <a:buFont typeface="Arial" panose="020B0604020202020204" pitchFamily="34" charset="0"/>
              <a:buChar char="•"/>
            </a:pPr>
            <a:r>
              <a:rPr lang="en-US" dirty="0"/>
              <a:t>Winter: Snowmobiling, skiing, snowboarding, sledding, ice skating, hockey </a:t>
            </a:r>
            <a:endParaRPr lang="en-US" sz="1200" dirty="0">
              <a:effectLst/>
              <a:latin typeface="+mn-lt"/>
              <a:ea typeface="+mn-ea"/>
            </a:endParaRP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must always wear a full-face helmet when riding on a snowmobile, and you must be at least be 12 years old AND complete a safety class to drive a snowmobile.</a:t>
            </a:r>
            <a:endParaRPr lang="en-US" sz="1800" dirty="0">
              <a:effectLst/>
              <a:latin typeface="Calibri" panose="020F0502020204030204" pitchFamily="34" charset="0"/>
            </a:endParaRPr>
          </a:p>
          <a:p>
            <a:endParaRPr lang="en-US" dirty="0"/>
          </a:p>
          <a:p>
            <a:r>
              <a:rPr lang="en-US" dirty="0"/>
              <a:t>Why should we wear a helmet: </a:t>
            </a:r>
          </a:p>
          <a:p>
            <a:pPr marL="171450" indent="-171450">
              <a:buFont typeface="Arial" panose="020B0604020202020204" pitchFamily="34" charset="0"/>
              <a:buChar char="•"/>
            </a:pPr>
            <a:r>
              <a:rPr lang="en-US" dirty="0"/>
              <a:t>Our brain is in our head and is what controls the rest of our body. </a:t>
            </a:r>
          </a:p>
          <a:p>
            <a:pPr marL="171450" indent="-171450">
              <a:buFont typeface="Arial" panose="020B0604020202020204" pitchFamily="34" charset="0"/>
              <a:buChar char="•"/>
            </a:pPr>
            <a:r>
              <a:rPr lang="en-US" dirty="0"/>
              <a:t>It helps us talk to each other, do fun activities, and learn. </a:t>
            </a:r>
          </a:p>
          <a:p>
            <a:pPr marL="171450" indent="-171450">
              <a:buFont typeface="Arial" panose="020B0604020202020204" pitchFamily="34" charset="0"/>
              <a:buChar char="•"/>
            </a:pPr>
            <a:r>
              <a:rPr lang="en-US" dirty="0"/>
              <a:t>Our brains can be hurt when going fast. Different than when we fall on the playground and get a bruise or scab, our head heals differently.  </a:t>
            </a:r>
          </a:p>
          <a:p>
            <a:pPr marL="171450" indent="-171450">
              <a:buFont typeface="Arial" panose="020B0604020202020204" pitchFamily="34" charset="0"/>
              <a:buChar char="•"/>
            </a:pPr>
            <a:r>
              <a:rPr lang="en-US" dirty="0"/>
              <a:t>Helmets help protect our heads and brain. </a:t>
            </a:r>
            <a:endParaRPr lang="en-US" sz="1200" dirty="0">
              <a:effectLst/>
              <a:latin typeface="+mn-lt"/>
              <a:ea typeface="+mn-ea"/>
            </a:endParaRPr>
          </a:p>
          <a:p>
            <a:pPr marL="171450" indent="-1714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 best of the best in the world wear helmets.  Even Olympians wear their helmets!</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Head injuries can change your life forever.</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5</a:t>
            </a:fld>
            <a:endParaRPr lang="en-US"/>
          </a:p>
        </p:txBody>
      </p:sp>
    </p:spTree>
    <p:extLst>
      <p:ext uri="{BB962C8B-B14F-4D97-AF65-F5344CB8AC3E}">
        <p14:creationId xmlns:p14="http://schemas.microsoft.com/office/powerpoint/2010/main" val="346429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7</a:t>
            </a:fld>
            <a:endParaRPr lang="en-US"/>
          </a:p>
        </p:txBody>
      </p:sp>
    </p:spTree>
    <p:extLst>
      <p:ext uri="{BB962C8B-B14F-4D97-AF65-F5344CB8AC3E}">
        <p14:creationId xmlns:p14="http://schemas.microsoft.com/office/powerpoint/2010/main" val="326372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8</a:t>
            </a:fld>
            <a:endParaRPr lang="en-US"/>
          </a:p>
        </p:txBody>
      </p:sp>
    </p:spTree>
    <p:extLst>
      <p:ext uri="{BB962C8B-B14F-4D97-AF65-F5344CB8AC3E}">
        <p14:creationId xmlns:p14="http://schemas.microsoft.com/office/powerpoint/2010/main" val="234949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9</a:t>
            </a:fld>
            <a:endParaRPr lang="en-US"/>
          </a:p>
        </p:txBody>
      </p:sp>
    </p:spTree>
    <p:extLst>
      <p:ext uri="{BB962C8B-B14F-4D97-AF65-F5344CB8AC3E}">
        <p14:creationId xmlns:p14="http://schemas.microsoft.com/office/powerpoint/2010/main" val="428215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10</a:t>
            </a:fld>
            <a:endParaRPr lang="en-US"/>
          </a:p>
        </p:txBody>
      </p:sp>
    </p:spTree>
    <p:extLst>
      <p:ext uri="{BB962C8B-B14F-4D97-AF65-F5344CB8AC3E}">
        <p14:creationId xmlns:p14="http://schemas.microsoft.com/office/powerpoint/2010/main" val="56491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11</a:t>
            </a:fld>
            <a:endParaRPr lang="en-US"/>
          </a:p>
        </p:txBody>
      </p:sp>
    </p:spTree>
    <p:extLst>
      <p:ext uri="{BB962C8B-B14F-4D97-AF65-F5344CB8AC3E}">
        <p14:creationId xmlns:p14="http://schemas.microsoft.com/office/powerpoint/2010/main" val="381874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EA193-7915-4250-8304-ACC02A0A3403}" type="slidenum">
              <a:rPr lang="en-US" smtClean="0"/>
              <a:t>12</a:t>
            </a:fld>
            <a:endParaRPr lang="en-US"/>
          </a:p>
        </p:txBody>
      </p:sp>
    </p:spTree>
    <p:extLst>
      <p:ext uri="{BB962C8B-B14F-4D97-AF65-F5344CB8AC3E}">
        <p14:creationId xmlns:p14="http://schemas.microsoft.com/office/powerpoint/2010/main" val="138397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4AF9-88AB-FA2F-CF90-6B90F4EF5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E4F42-3E60-7A96-B499-AF4FF882E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5D699-B2B8-8F65-0A55-A04186089633}"/>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06ED409B-2E73-B947-A095-84CBCF4FC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8AAB2-D42B-7691-66B2-ED5F8AA1EA29}"/>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1570224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CEC6-3C55-84FC-FC21-D2B585AAE7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8B3C30-4FAD-FB4F-7411-EAF790684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67179-B31E-8724-B1DB-DB1E77FE9390}"/>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B25C80CA-7C10-C0F6-3A38-0CF64EE78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475BE-6B7A-A3EC-F103-2DB8AE84337B}"/>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1351221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C6367-6CCA-D618-41BC-A70E9A177B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E2FA5-CB54-AFCF-DF0F-C26DC80C0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5F76F-7366-1BB0-5F43-22BC10F8C65E}"/>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823D0804-4BE4-A68A-DABD-BA4507F7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2C0CE-3A14-EEFC-466F-4212E5AB1FE7}"/>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487287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13BB-A98D-958B-357B-6C7E46FD7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AB46E-76A2-CABB-83F2-F2EBCDEF85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F11A7-214A-9D3C-236D-EEF1DA7E4D4E}"/>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D94B5FC9-A7AB-6967-26DF-0F6531252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0B529-D046-ABF0-0F35-09B06F4D283B}"/>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2339501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1374-0527-915D-0A71-5239FC9D2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178C6-B8E7-C584-9B33-B07715899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7C062-C289-7C33-33C3-361874BAB40A}"/>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FCD0F290-1536-5AE6-6721-8E7E8D560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E1935-68AC-3D9F-AD0C-2F46B73BE053}"/>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2474866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41D5-7027-411B-D515-A6CA6BBC4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0CFCC-027D-DE66-8583-EAE2D9D234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8E5B4-C01A-4EF5-5AB8-2C118FEED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8F2CE-D7B9-7993-BEA6-F26C38409A7D}"/>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6" name="Footer Placeholder 5">
            <a:extLst>
              <a:ext uri="{FF2B5EF4-FFF2-40B4-BE49-F238E27FC236}">
                <a16:creationId xmlns:a16="http://schemas.microsoft.com/office/drawing/2014/main" id="{2FBE41CD-AF85-082B-3E57-644A328A8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FFA5A-DF53-F9B5-BB23-6A76DC8608FE}"/>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1161490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6C33-C811-5EE2-574B-A458C979F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7370CF-3EA3-1080-1DDA-C3F594A2B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17AE5-9685-85CE-E3BD-D8C3844932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618C1-855F-51D2-1E22-95AAC3027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8B45A-45DE-8987-1C12-4058FE456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822DD-BE25-1FD0-12CC-E0188911824B}"/>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8" name="Footer Placeholder 7">
            <a:extLst>
              <a:ext uri="{FF2B5EF4-FFF2-40B4-BE49-F238E27FC236}">
                <a16:creationId xmlns:a16="http://schemas.microsoft.com/office/drawing/2014/main" id="{9241DE67-EC48-EBF1-B6F0-8438ABEBE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83AA1-6B93-64A4-FD92-02599FBF18ED}"/>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2442068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CE49-7C08-4591-0AC9-39B0E636A7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9E7912-532A-D5CD-70FE-48763BEA8F59}"/>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4" name="Footer Placeholder 3">
            <a:extLst>
              <a:ext uri="{FF2B5EF4-FFF2-40B4-BE49-F238E27FC236}">
                <a16:creationId xmlns:a16="http://schemas.microsoft.com/office/drawing/2014/main" id="{8F3BC65C-AD50-F328-D454-7DDB192DCA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8551A9-CC52-6E17-674F-B0FF4377572D}"/>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201449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D7246-882F-051D-F6E8-421ACF7BEDE4}"/>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3" name="Footer Placeholder 2">
            <a:extLst>
              <a:ext uri="{FF2B5EF4-FFF2-40B4-BE49-F238E27FC236}">
                <a16:creationId xmlns:a16="http://schemas.microsoft.com/office/drawing/2014/main" id="{8A0AC05D-8515-FFA9-0827-068E9FE096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70DB7-26CE-8F9E-2602-8FE9F889E831}"/>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558172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5204-F992-FA82-8C97-609A6A5A1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9FDB18-37E4-2507-2B04-F24C2F5A1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77D6C-5574-EF33-24B9-69686C404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5DA8A-AB8A-9B93-691A-451BF952A3A1}"/>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6" name="Footer Placeholder 5">
            <a:extLst>
              <a:ext uri="{FF2B5EF4-FFF2-40B4-BE49-F238E27FC236}">
                <a16:creationId xmlns:a16="http://schemas.microsoft.com/office/drawing/2014/main" id="{E9032C6B-4EEB-B3BB-2F42-C6738888C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27888-6CF6-9140-301C-0D02A3A582F9}"/>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567999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63A4-AB7E-7467-0558-770ECB135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B9207-7BD8-765F-12B3-D4C779DC0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20358C-1158-582C-5F94-77D728CD6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94D91-1D74-20F1-2F91-8D3905005EFE}"/>
              </a:ext>
            </a:extLst>
          </p:cNvPr>
          <p:cNvSpPr>
            <a:spLocks noGrp="1"/>
          </p:cNvSpPr>
          <p:nvPr>
            <p:ph type="dt" sz="half" idx="10"/>
          </p:nvPr>
        </p:nvSpPr>
        <p:spPr/>
        <p:txBody>
          <a:bodyPr/>
          <a:lstStyle/>
          <a:p>
            <a:fld id="{7F11BBB1-6410-4F47-970A-D24FE9D767BF}" type="datetimeFigureOut">
              <a:rPr lang="en-US" smtClean="0"/>
              <a:t>9/19/2023</a:t>
            </a:fld>
            <a:endParaRPr lang="en-US"/>
          </a:p>
        </p:txBody>
      </p:sp>
      <p:sp>
        <p:nvSpPr>
          <p:cNvPr id="6" name="Footer Placeholder 5">
            <a:extLst>
              <a:ext uri="{FF2B5EF4-FFF2-40B4-BE49-F238E27FC236}">
                <a16:creationId xmlns:a16="http://schemas.microsoft.com/office/drawing/2014/main" id="{93FE761D-8327-350D-C454-3E2463F62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26B40-FB6D-0A35-695F-A3EB65EBDB15}"/>
              </a:ext>
            </a:extLst>
          </p:cNvPr>
          <p:cNvSpPr>
            <a:spLocks noGrp="1"/>
          </p:cNvSpPr>
          <p:nvPr>
            <p:ph type="sldNum" sz="quarter" idx="12"/>
          </p:nvPr>
        </p:nvSpPr>
        <p:spPr/>
        <p:txBody>
          <a:bodyPr/>
          <a:lstStyle/>
          <a:p>
            <a:fld id="{A11E769B-5CC8-4EA5-AEB2-958C429133E6}" type="slidenum">
              <a:rPr lang="en-US" smtClean="0"/>
              <a:t>‹#›</a:t>
            </a:fld>
            <a:endParaRPr lang="en-US"/>
          </a:p>
        </p:txBody>
      </p:sp>
    </p:spTree>
    <p:extLst>
      <p:ext uri="{BB962C8B-B14F-4D97-AF65-F5344CB8AC3E}">
        <p14:creationId xmlns:p14="http://schemas.microsoft.com/office/powerpoint/2010/main" val="130637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CF142-92F3-6D05-9DD3-D203A199F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EDCE9B-FA0A-A75B-12D1-38161C606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ABF4B-F98F-748A-D6F1-326A328BD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1BBB1-6410-4F47-970A-D24FE9D767BF}" type="datetimeFigureOut">
              <a:rPr lang="en-US" smtClean="0"/>
              <a:t>9/19/2023</a:t>
            </a:fld>
            <a:endParaRPr lang="en-US"/>
          </a:p>
        </p:txBody>
      </p:sp>
      <p:sp>
        <p:nvSpPr>
          <p:cNvPr id="5" name="Footer Placeholder 4">
            <a:extLst>
              <a:ext uri="{FF2B5EF4-FFF2-40B4-BE49-F238E27FC236}">
                <a16:creationId xmlns:a16="http://schemas.microsoft.com/office/drawing/2014/main" id="{FD659465-38A2-B3A0-79D0-2D89C1520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E32A5-9A2A-6F4B-5A4A-D1378AF3F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E769B-5CC8-4EA5-AEB2-958C429133E6}" type="slidenum">
              <a:rPr lang="en-US" smtClean="0"/>
              <a:t>‹#›</a:t>
            </a:fld>
            <a:endParaRPr lang="en-US"/>
          </a:p>
        </p:txBody>
      </p:sp>
    </p:spTree>
    <p:extLst>
      <p:ext uri="{BB962C8B-B14F-4D97-AF65-F5344CB8AC3E}">
        <p14:creationId xmlns:p14="http://schemas.microsoft.com/office/powerpoint/2010/main" val="131943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Nf0C7Rzezq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FA02DAC-7D63-039B-8BE4-78E2BBB80F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842" y="962012"/>
            <a:ext cx="4107976" cy="4107976"/>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6036F995-C26F-9C4A-EF60-AF33CD9FB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344" y="5179708"/>
            <a:ext cx="3639312" cy="716280"/>
          </a:xfrm>
          <a:prstGeom prst="rect">
            <a:avLst/>
          </a:prstGeom>
        </p:spPr>
      </p:pic>
    </p:spTree>
    <p:extLst>
      <p:ext uri="{BB962C8B-B14F-4D97-AF65-F5344CB8AC3E}">
        <p14:creationId xmlns:p14="http://schemas.microsoft.com/office/powerpoint/2010/main" val="373762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F57B8E62-C3CC-EA46-2877-BA0550E073CC}"/>
              </a:ext>
            </a:extLst>
          </p:cNvPr>
          <p:cNvSpPr txBox="1"/>
          <p:nvPr/>
        </p:nvSpPr>
        <p:spPr>
          <a:xfrm>
            <a:off x="599669" y="3105834"/>
            <a:ext cx="6096000" cy="1200329"/>
          </a:xfrm>
          <a:prstGeom prst="rect">
            <a:avLst/>
          </a:prstGeom>
          <a:noFill/>
        </p:spPr>
        <p:txBody>
          <a:bodyPr wrap="square">
            <a:spAutoFit/>
          </a:bodyPr>
          <a:lstStyle/>
          <a:p>
            <a:pPr marL="0" indent="0" algn="ctr">
              <a:buNone/>
            </a:pPr>
            <a:r>
              <a:rPr lang="en-US" sz="3600" dirty="0"/>
              <a:t>Use proper gear and wear</a:t>
            </a:r>
          </a:p>
          <a:p>
            <a:pPr marL="0" indent="0" algn="ctr">
              <a:buNone/>
            </a:pPr>
            <a:r>
              <a:rPr lang="en-US" sz="3600" dirty="0"/>
              <a:t>a helmet when going fast</a:t>
            </a:r>
          </a:p>
        </p:txBody>
      </p:sp>
      <p:pic>
        <p:nvPicPr>
          <p:cNvPr id="5" name="Picture 4">
            <a:extLst>
              <a:ext uri="{FF2B5EF4-FFF2-40B4-BE49-F238E27FC236}">
                <a16:creationId xmlns:a16="http://schemas.microsoft.com/office/drawing/2014/main" id="{717CFB00-A1DC-2F42-7A69-D0D57F9054D5}"/>
              </a:ext>
            </a:extLst>
          </p:cNvPr>
          <p:cNvPicPr>
            <a:picLocks noChangeAspect="1"/>
          </p:cNvPicPr>
          <p:nvPr/>
        </p:nvPicPr>
        <p:blipFill>
          <a:blip r:embed="rId3"/>
          <a:stretch>
            <a:fillRect/>
          </a:stretch>
        </p:blipFill>
        <p:spPr>
          <a:xfrm>
            <a:off x="7461888" y="1236537"/>
            <a:ext cx="4130443" cy="4384925"/>
          </a:xfrm>
          <a:prstGeom prst="rect">
            <a:avLst/>
          </a:prstGeom>
        </p:spPr>
      </p:pic>
    </p:spTree>
    <p:extLst>
      <p:ext uri="{BB962C8B-B14F-4D97-AF65-F5344CB8AC3E}">
        <p14:creationId xmlns:p14="http://schemas.microsoft.com/office/powerpoint/2010/main" val="1210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312C22F7-B531-4303-505C-133BA3EF3038}"/>
              </a:ext>
            </a:extLst>
          </p:cNvPr>
          <p:cNvPicPr>
            <a:picLocks noChangeAspect="1"/>
          </p:cNvPicPr>
          <p:nvPr/>
        </p:nvPicPr>
        <p:blipFill>
          <a:blip r:embed="rId3"/>
          <a:stretch>
            <a:fillRect/>
          </a:stretch>
        </p:blipFill>
        <p:spPr>
          <a:xfrm>
            <a:off x="7298384" y="1702216"/>
            <a:ext cx="4452181" cy="3554157"/>
          </a:xfrm>
          <a:prstGeom prst="rect">
            <a:avLst/>
          </a:prstGeom>
        </p:spPr>
      </p:pic>
    </p:spTree>
    <p:extLst>
      <p:ext uri="{BB962C8B-B14F-4D97-AF65-F5344CB8AC3E}">
        <p14:creationId xmlns:p14="http://schemas.microsoft.com/office/powerpoint/2010/main" val="1115239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7EBA54BC-FD43-5EC5-D322-2B0AD93EB6E4}"/>
              </a:ext>
            </a:extLst>
          </p:cNvPr>
          <p:cNvSpPr txBox="1"/>
          <p:nvPr/>
        </p:nvSpPr>
        <p:spPr>
          <a:xfrm>
            <a:off x="599669" y="3105834"/>
            <a:ext cx="6096000" cy="646331"/>
          </a:xfrm>
          <a:prstGeom prst="rect">
            <a:avLst/>
          </a:prstGeom>
          <a:noFill/>
        </p:spPr>
        <p:txBody>
          <a:bodyPr wrap="square">
            <a:spAutoFit/>
          </a:bodyPr>
          <a:lstStyle/>
          <a:p>
            <a:pPr marL="0" indent="0" algn="ctr">
              <a:buNone/>
            </a:pPr>
            <a:r>
              <a:rPr lang="en-US" sz="3600" dirty="0"/>
              <a:t>Take a buddy with you</a:t>
            </a:r>
          </a:p>
        </p:txBody>
      </p:sp>
      <p:pic>
        <p:nvPicPr>
          <p:cNvPr id="4" name="Picture 3">
            <a:extLst>
              <a:ext uri="{FF2B5EF4-FFF2-40B4-BE49-F238E27FC236}">
                <a16:creationId xmlns:a16="http://schemas.microsoft.com/office/drawing/2014/main" id="{E8DE7908-8E6F-1FC1-DAD3-47E6E03C4469}"/>
              </a:ext>
            </a:extLst>
          </p:cNvPr>
          <p:cNvPicPr>
            <a:picLocks noChangeAspect="1"/>
          </p:cNvPicPr>
          <p:nvPr/>
        </p:nvPicPr>
        <p:blipFill>
          <a:blip r:embed="rId3"/>
          <a:stretch>
            <a:fillRect/>
          </a:stretch>
        </p:blipFill>
        <p:spPr>
          <a:xfrm>
            <a:off x="7295338" y="1746023"/>
            <a:ext cx="4434207" cy="3539809"/>
          </a:xfrm>
          <a:prstGeom prst="rect">
            <a:avLst/>
          </a:prstGeom>
        </p:spPr>
      </p:pic>
    </p:spTree>
    <p:extLst>
      <p:ext uri="{BB962C8B-B14F-4D97-AF65-F5344CB8AC3E}">
        <p14:creationId xmlns:p14="http://schemas.microsoft.com/office/powerpoint/2010/main" val="433138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pic>
        <p:nvPicPr>
          <p:cNvPr id="6" name="Picture 5">
            <a:extLst>
              <a:ext uri="{FF2B5EF4-FFF2-40B4-BE49-F238E27FC236}">
                <a16:creationId xmlns:a16="http://schemas.microsoft.com/office/drawing/2014/main" id="{AA757BA7-5146-7B90-CC2E-2A955690CEBB}"/>
              </a:ext>
            </a:extLst>
          </p:cNvPr>
          <p:cNvPicPr>
            <a:picLocks noChangeAspect="1"/>
          </p:cNvPicPr>
          <p:nvPr/>
        </p:nvPicPr>
        <p:blipFill>
          <a:blip r:embed="rId3"/>
          <a:stretch>
            <a:fillRect/>
          </a:stretch>
        </p:blipFill>
        <p:spPr>
          <a:xfrm>
            <a:off x="7298385" y="921060"/>
            <a:ext cx="4221608" cy="5015879"/>
          </a:xfrm>
          <a:prstGeom prst="rect">
            <a:avLst/>
          </a:prstGeom>
        </p:spPr>
      </p:pic>
    </p:spTree>
    <p:extLst>
      <p:ext uri="{BB962C8B-B14F-4D97-AF65-F5344CB8AC3E}">
        <p14:creationId xmlns:p14="http://schemas.microsoft.com/office/powerpoint/2010/main" val="1015486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D88D3219-6BFE-F9E3-56DF-5AFF2132BE50}"/>
              </a:ext>
            </a:extLst>
          </p:cNvPr>
          <p:cNvSpPr txBox="1"/>
          <p:nvPr/>
        </p:nvSpPr>
        <p:spPr>
          <a:xfrm>
            <a:off x="252828" y="3105834"/>
            <a:ext cx="6096000" cy="646331"/>
          </a:xfrm>
          <a:prstGeom prst="rect">
            <a:avLst/>
          </a:prstGeom>
          <a:noFill/>
        </p:spPr>
        <p:txBody>
          <a:bodyPr wrap="square">
            <a:spAutoFit/>
          </a:bodyPr>
          <a:lstStyle/>
          <a:p>
            <a:pPr marL="0" indent="0" algn="ctr">
              <a:buNone/>
            </a:pPr>
            <a:r>
              <a:rPr lang="en-US" sz="3600" dirty="0"/>
              <a:t>Ask permission from an adult</a:t>
            </a:r>
          </a:p>
        </p:txBody>
      </p:sp>
      <p:pic>
        <p:nvPicPr>
          <p:cNvPr id="6" name="Picture 5">
            <a:extLst>
              <a:ext uri="{FF2B5EF4-FFF2-40B4-BE49-F238E27FC236}">
                <a16:creationId xmlns:a16="http://schemas.microsoft.com/office/drawing/2014/main" id="{D556FDE2-1A90-598D-6184-0010FBF9C9F3}"/>
              </a:ext>
            </a:extLst>
          </p:cNvPr>
          <p:cNvPicPr>
            <a:picLocks noChangeAspect="1"/>
          </p:cNvPicPr>
          <p:nvPr/>
        </p:nvPicPr>
        <p:blipFill>
          <a:blip r:embed="rId3"/>
          <a:stretch>
            <a:fillRect/>
          </a:stretch>
        </p:blipFill>
        <p:spPr>
          <a:xfrm>
            <a:off x="7298385" y="789569"/>
            <a:ext cx="4253845" cy="5054182"/>
          </a:xfrm>
          <a:prstGeom prst="rect">
            <a:avLst/>
          </a:prstGeom>
        </p:spPr>
      </p:pic>
    </p:spTree>
    <p:extLst>
      <p:ext uri="{BB962C8B-B14F-4D97-AF65-F5344CB8AC3E}">
        <p14:creationId xmlns:p14="http://schemas.microsoft.com/office/powerpoint/2010/main" val="141353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7ACB890-492D-62D8-6448-D7C43DB31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92" y="2631474"/>
            <a:ext cx="3164936" cy="3164936"/>
          </a:xfrm>
          <a:prstGeom prst="rect">
            <a:avLst/>
          </a:prstGeom>
        </p:spPr>
      </p:pic>
      <p:sp>
        <p:nvSpPr>
          <p:cNvPr id="3" name="Content Placeholder 2">
            <a:extLst>
              <a:ext uri="{FF2B5EF4-FFF2-40B4-BE49-F238E27FC236}">
                <a16:creationId xmlns:a16="http://schemas.microsoft.com/office/drawing/2014/main" id="{2BBC9C48-BA05-86A8-5EF6-8258CA3ECFEA}"/>
              </a:ext>
            </a:extLst>
          </p:cNvPr>
          <p:cNvSpPr>
            <a:spLocks noGrp="1"/>
          </p:cNvSpPr>
          <p:nvPr>
            <p:ph idx="1"/>
          </p:nvPr>
        </p:nvSpPr>
        <p:spPr>
          <a:xfrm>
            <a:off x="5907156" y="1436688"/>
            <a:ext cx="5827644" cy="4121149"/>
          </a:xfrm>
        </p:spPr>
        <p:txBody>
          <a:bodyPr anchor="t">
            <a:normAutofit/>
          </a:bodyPr>
          <a:lstStyle/>
          <a:p>
            <a:pPr marL="0" indent="0">
              <a:buNone/>
            </a:pPr>
            <a:r>
              <a:rPr lang="en-US" sz="2400" dirty="0">
                <a:latin typeface="+mj-lt"/>
              </a:rPr>
              <a:t>Today you get to take home your very own </a:t>
            </a:r>
            <a:r>
              <a:rPr lang="en-US" sz="2400" dirty="0" err="1">
                <a:latin typeface="+mj-lt"/>
              </a:rPr>
              <a:t>Beary</a:t>
            </a:r>
            <a:r>
              <a:rPr lang="en-US" sz="2400" dirty="0">
                <a:latin typeface="+mj-lt"/>
              </a:rPr>
              <a:t> Careful coloring book!</a:t>
            </a:r>
          </a:p>
          <a:p>
            <a:pPr marL="0" indent="0">
              <a:buNone/>
            </a:pPr>
            <a:endParaRPr lang="en-US" sz="2400" dirty="0">
              <a:latin typeface="+mj-lt"/>
            </a:endParaRPr>
          </a:p>
          <a:p>
            <a:pPr marL="0" indent="0">
              <a:buNone/>
            </a:pPr>
            <a:r>
              <a:rPr lang="en-US" sz="2400" dirty="0">
                <a:latin typeface="+mj-lt"/>
              </a:rPr>
              <a:t>Your homework is to read this with an adult and tell them what you learned about winter safety.  </a:t>
            </a:r>
          </a:p>
        </p:txBody>
      </p:sp>
      <p:pic>
        <p:nvPicPr>
          <p:cNvPr id="2" name="Picture 1" descr="Blue text on a white background&#10;&#10;Description automatically generated">
            <a:extLst>
              <a:ext uri="{FF2B5EF4-FFF2-40B4-BE49-F238E27FC236}">
                <a16:creationId xmlns:a16="http://schemas.microsoft.com/office/drawing/2014/main" id="{CBCFAA12-C174-6161-6141-850724E19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04" y="5796410"/>
            <a:ext cx="3639312" cy="716280"/>
          </a:xfrm>
          <a:prstGeom prst="rect">
            <a:avLst/>
          </a:prstGeom>
        </p:spPr>
      </p:pic>
    </p:spTree>
    <p:extLst>
      <p:ext uri="{BB962C8B-B14F-4D97-AF65-F5344CB8AC3E}">
        <p14:creationId xmlns:p14="http://schemas.microsoft.com/office/powerpoint/2010/main" val="2521405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0B40700-7336-1535-0AE4-132BF4129B0C}"/>
              </a:ext>
            </a:extLst>
          </p:cNvPr>
          <p:cNvSpPr>
            <a:spLocks noGrp="1"/>
          </p:cNvSpPr>
          <p:nvPr>
            <p:ph idx="1"/>
          </p:nvPr>
        </p:nvSpPr>
        <p:spPr>
          <a:xfrm>
            <a:off x="549317" y="2841929"/>
            <a:ext cx="4130971" cy="3553581"/>
          </a:xfrm>
        </p:spPr>
        <p:txBody>
          <a:bodyPr>
            <a:normAutofit/>
          </a:bodyPr>
          <a:lstStyle/>
          <a:p>
            <a:pPr marL="0" indent="0">
              <a:buNone/>
            </a:pPr>
            <a:r>
              <a:rPr lang="en-US" sz="2400" dirty="0">
                <a:latin typeface="+mj-lt"/>
              </a:rPr>
              <a:t>There are a lot of fun activities we can do in the winter like sledding, skiing, snowmobiling, ice skating and building snow forts.</a:t>
            </a:r>
          </a:p>
          <a:p>
            <a:pPr marL="0" indent="0">
              <a:buNone/>
            </a:pPr>
            <a:endParaRPr lang="en-US" sz="2400" dirty="0">
              <a:latin typeface="+mj-lt"/>
            </a:endParaRPr>
          </a:p>
          <a:p>
            <a:pPr marL="0" indent="0">
              <a:buNone/>
            </a:pPr>
            <a:r>
              <a:rPr lang="en-US" sz="2400" b="1" dirty="0">
                <a:latin typeface="+mj-lt"/>
              </a:rPr>
              <a:t>What winter activity is your favorite?</a:t>
            </a:r>
          </a:p>
        </p:txBody>
      </p:sp>
      <p:pic>
        <p:nvPicPr>
          <p:cNvPr id="4" name="Picture 2">
            <a:extLst>
              <a:ext uri="{FF2B5EF4-FFF2-40B4-BE49-F238E27FC236}">
                <a16:creationId xmlns:a16="http://schemas.microsoft.com/office/drawing/2014/main" id="{9A74D870-6158-1562-5C48-F831069FA6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81" t="11116" r="23528" b="7332"/>
          <a:stretch/>
        </p:blipFill>
        <p:spPr bwMode="auto">
          <a:xfrm>
            <a:off x="7010984" y="643234"/>
            <a:ext cx="4327551" cy="55998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38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D4CFA9F-5FAB-CCFF-18FD-017379D795AA}"/>
              </a:ext>
            </a:extLst>
          </p:cNvPr>
          <p:cNvSpPr>
            <a:spLocks noGrp="1"/>
          </p:cNvSpPr>
          <p:nvPr>
            <p:ph idx="1"/>
          </p:nvPr>
        </p:nvSpPr>
        <p:spPr>
          <a:xfrm>
            <a:off x="6629685" y="713311"/>
            <a:ext cx="4781550" cy="5431376"/>
          </a:xfrm>
        </p:spPr>
        <p:txBody>
          <a:bodyPr anchor="ctr">
            <a:normAutofit/>
          </a:bodyPr>
          <a:lstStyle/>
          <a:p>
            <a:pPr marL="0" indent="0">
              <a:buNone/>
            </a:pPr>
            <a:r>
              <a:rPr lang="en-US" sz="2400" dirty="0">
                <a:latin typeface="+mj-lt"/>
              </a:rPr>
              <a:t>There are certain steps we should take to stay safe when doing any outdoor winter activity.</a:t>
            </a:r>
          </a:p>
          <a:p>
            <a:pPr marL="0" indent="0">
              <a:buNone/>
            </a:pPr>
            <a:endParaRPr lang="en-US" sz="2400" dirty="0">
              <a:latin typeface="+mj-lt"/>
            </a:endParaRPr>
          </a:p>
          <a:p>
            <a:pPr marL="800100" lvl="1" indent="-342900">
              <a:spcBef>
                <a:spcPts val="0"/>
              </a:spcBef>
              <a:buFont typeface="+mj-lt"/>
              <a:buAutoNum type="arabicPeriod"/>
            </a:pPr>
            <a:r>
              <a:rPr lang="en-US" dirty="0">
                <a:effectLst/>
                <a:latin typeface="+mj-lt"/>
                <a:ea typeface="Calibri" panose="020F0502020204030204" pitchFamily="34" charset="0"/>
                <a:cs typeface="Times New Roman" panose="02020603050405020304" pitchFamily="18" charset="0"/>
              </a:rPr>
              <a:t>Dress for the weather</a:t>
            </a:r>
          </a:p>
          <a:p>
            <a:pPr marL="800100" lvl="1" indent="-342900">
              <a:spcBef>
                <a:spcPts val="0"/>
              </a:spcBef>
              <a:buFont typeface="+mj-lt"/>
              <a:buAutoNum type="arabicPeriod"/>
            </a:pPr>
            <a:r>
              <a:rPr lang="en-US" dirty="0">
                <a:effectLst/>
                <a:latin typeface="+mj-lt"/>
                <a:ea typeface="Calibri" panose="020F0502020204030204" pitchFamily="34" charset="0"/>
                <a:cs typeface="Times New Roman" panose="02020603050405020304" pitchFamily="18" charset="0"/>
              </a:rPr>
              <a:t>Use proper gear and wear a helmet when going fast</a:t>
            </a:r>
          </a:p>
          <a:p>
            <a:pPr marL="800100" lvl="1" indent="-342900">
              <a:spcBef>
                <a:spcPts val="0"/>
              </a:spcBef>
              <a:buFont typeface="+mj-lt"/>
              <a:buAutoNum type="arabicPeriod"/>
            </a:pPr>
            <a:r>
              <a:rPr lang="en-US" dirty="0">
                <a:effectLst/>
                <a:latin typeface="+mj-lt"/>
                <a:ea typeface="Calibri" panose="020F0502020204030204" pitchFamily="34" charset="0"/>
                <a:cs typeface="Times New Roman" panose="02020603050405020304" pitchFamily="18" charset="0"/>
              </a:rPr>
              <a:t>Take a buddy with you</a:t>
            </a:r>
          </a:p>
          <a:p>
            <a:pPr marL="800100" lvl="1" indent="-342900">
              <a:spcBef>
                <a:spcPts val="0"/>
              </a:spcBef>
              <a:spcAft>
                <a:spcPts val="800"/>
              </a:spcAft>
              <a:buFont typeface="+mj-lt"/>
              <a:buAutoNum type="arabicPeriod"/>
            </a:pPr>
            <a:r>
              <a:rPr lang="en-US" dirty="0">
                <a:effectLst/>
                <a:latin typeface="+mj-lt"/>
                <a:ea typeface="Calibri" panose="020F0502020204030204" pitchFamily="34" charset="0"/>
                <a:cs typeface="Times New Roman" panose="02020603050405020304" pitchFamily="18" charset="0"/>
              </a:rPr>
              <a:t>Ask permission from an adult</a:t>
            </a:r>
          </a:p>
          <a:p>
            <a:pPr marL="0" indent="0">
              <a:buNone/>
            </a:pPr>
            <a:endParaRPr lang="en-US" sz="2000" dirty="0"/>
          </a:p>
        </p:txBody>
      </p:sp>
      <p:pic>
        <p:nvPicPr>
          <p:cNvPr id="4" name="Picture 2">
            <a:extLst>
              <a:ext uri="{FF2B5EF4-FFF2-40B4-BE49-F238E27FC236}">
                <a16:creationId xmlns:a16="http://schemas.microsoft.com/office/drawing/2014/main" id="{91175CC6-44F9-E6BA-0DCD-81458AE808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65" t="11939" r="23303" b="11856"/>
          <a:stretch/>
        </p:blipFill>
        <p:spPr bwMode="auto">
          <a:xfrm>
            <a:off x="780765" y="1111230"/>
            <a:ext cx="3873530" cy="46355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993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2">
            <a:extLst>
              <a:ext uri="{FF2B5EF4-FFF2-40B4-BE49-F238E27FC236}">
                <a16:creationId xmlns:a16="http://schemas.microsoft.com/office/drawing/2014/main" id="{201D504B-692B-3895-DA79-D71B994CB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64" t="10247" r="22940" b="5994"/>
          <a:stretch/>
        </p:blipFill>
        <p:spPr bwMode="auto">
          <a:xfrm>
            <a:off x="594302" y="2665348"/>
            <a:ext cx="2929947" cy="3833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8107F31B-3E58-84BA-89D1-8222DACCDD42}"/>
              </a:ext>
            </a:extLst>
          </p:cNvPr>
          <p:cNvSpPr>
            <a:spLocks noGrp="1"/>
          </p:cNvSpPr>
          <p:nvPr>
            <p:ph idx="1"/>
          </p:nvPr>
        </p:nvSpPr>
        <p:spPr>
          <a:xfrm>
            <a:off x="5610643" y="1318660"/>
            <a:ext cx="6114219" cy="2693375"/>
          </a:xfrm>
        </p:spPr>
        <p:txBody>
          <a:bodyPr anchor="t">
            <a:normAutofit/>
          </a:bodyPr>
          <a:lstStyle/>
          <a:p>
            <a:pPr marL="0" indent="0">
              <a:buNone/>
            </a:pPr>
            <a:r>
              <a:rPr lang="en-US" sz="2400" dirty="0">
                <a:latin typeface="+mj-lt"/>
              </a:rPr>
              <a:t>Let’s watch a video about </a:t>
            </a:r>
            <a:r>
              <a:rPr lang="en-US" sz="2400" dirty="0" err="1">
                <a:latin typeface="+mj-lt"/>
              </a:rPr>
              <a:t>Beary</a:t>
            </a:r>
            <a:r>
              <a:rPr lang="en-US" sz="2400" dirty="0">
                <a:latin typeface="+mj-lt"/>
              </a:rPr>
              <a:t> Careful and his friends.  They are going to teach us more about the four important steps for winter safety.</a:t>
            </a:r>
          </a:p>
          <a:p>
            <a:pPr marL="0" indent="0">
              <a:buNone/>
            </a:pPr>
            <a:endParaRPr lang="en-US" sz="2400" dirty="0">
              <a:latin typeface="+mj-lt"/>
            </a:endParaRPr>
          </a:p>
          <a:p>
            <a:pPr marL="0" indent="0">
              <a:buNone/>
            </a:pPr>
            <a:r>
              <a:rPr lang="en-US" sz="2400" dirty="0">
                <a:latin typeface="+mj-lt"/>
                <a:hlinkClick r:id="rId4"/>
              </a:rPr>
              <a:t>https://youtu.be/Nf0C7Rzezq4</a:t>
            </a:r>
            <a:endParaRPr lang="en-US" sz="2400" dirty="0">
              <a:latin typeface="+mj-lt"/>
            </a:endParaRPr>
          </a:p>
          <a:p>
            <a:pPr marL="0" indent="0">
              <a:buNone/>
            </a:pPr>
            <a:endParaRPr lang="en-US" sz="2000" dirty="0"/>
          </a:p>
        </p:txBody>
      </p:sp>
    </p:spTree>
    <p:extLst>
      <p:ext uri="{BB962C8B-B14F-4D97-AF65-F5344CB8AC3E}">
        <p14:creationId xmlns:p14="http://schemas.microsoft.com/office/powerpoint/2010/main" val="3116062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6BC8DA-B486-52B5-591F-98DD09D042C4}"/>
              </a:ext>
            </a:extLst>
          </p:cNvPr>
          <p:cNvSpPr>
            <a:spLocks noGrp="1"/>
          </p:cNvSpPr>
          <p:nvPr>
            <p:ph idx="1"/>
          </p:nvPr>
        </p:nvSpPr>
        <p:spPr>
          <a:xfrm>
            <a:off x="903032" y="1346875"/>
            <a:ext cx="4697668" cy="2463125"/>
          </a:xfrm>
        </p:spPr>
        <p:txBody>
          <a:bodyPr>
            <a:normAutofit/>
          </a:bodyPr>
          <a:lstStyle/>
          <a:p>
            <a:pPr marL="0" indent="0">
              <a:buNone/>
            </a:pPr>
            <a:r>
              <a:rPr lang="en-US" sz="2400" dirty="0">
                <a:latin typeface="+mj-lt"/>
              </a:rPr>
              <a:t>What kinds of activities                   (winter or summer) should we wear a helmet for?</a:t>
            </a:r>
          </a:p>
          <a:p>
            <a:pPr marL="0" indent="0">
              <a:buNone/>
            </a:pPr>
            <a:endParaRPr lang="en-US" sz="2400" dirty="0">
              <a:latin typeface="+mj-lt"/>
            </a:endParaRPr>
          </a:p>
          <a:p>
            <a:pPr marL="0" indent="0">
              <a:buNone/>
            </a:pPr>
            <a:r>
              <a:rPr lang="en-US" sz="2400" dirty="0">
                <a:latin typeface="+mj-lt"/>
              </a:rPr>
              <a:t>Why should we wear a helmet?</a:t>
            </a:r>
          </a:p>
        </p:txBody>
      </p:sp>
      <p:pic>
        <p:nvPicPr>
          <p:cNvPr id="4" name="Picture 3">
            <a:extLst>
              <a:ext uri="{FF2B5EF4-FFF2-40B4-BE49-F238E27FC236}">
                <a16:creationId xmlns:a16="http://schemas.microsoft.com/office/drawing/2014/main" id="{A10B4696-F2D9-38C5-297B-95B266D09039}"/>
              </a:ext>
            </a:extLst>
          </p:cNvPr>
          <p:cNvPicPr>
            <a:picLocks noChangeAspect="1"/>
          </p:cNvPicPr>
          <p:nvPr/>
        </p:nvPicPr>
        <p:blipFill>
          <a:blip r:embed="rId3"/>
          <a:stretch>
            <a:fillRect/>
          </a:stretch>
        </p:blipFill>
        <p:spPr>
          <a:xfrm>
            <a:off x="7455346" y="2439181"/>
            <a:ext cx="3079304" cy="3079304"/>
          </a:xfrm>
          <a:prstGeom prst="rect">
            <a:avLst/>
          </a:prstGeom>
        </p:spPr>
      </p:pic>
    </p:spTree>
    <p:extLst>
      <p:ext uri="{BB962C8B-B14F-4D97-AF65-F5344CB8AC3E}">
        <p14:creationId xmlns:p14="http://schemas.microsoft.com/office/powerpoint/2010/main" val="1463556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5B1FE2D-3355-6952-C14A-CEFDE251D821}"/>
              </a:ext>
            </a:extLst>
          </p:cNvPr>
          <p:cNvSpPr txBox="1"/>
          <p:nvPr/>
        </p:nvSpPr>
        <p:spPr>
          <a:xfrm>
            <a:off x="2585545" y="2828835"/>
            <a:ext cx="7315199" cy="1200329"/>
          </a:xfrm>
          <a:prstGeom prst="rect">
            <a:avLst/>
          </a:prstGeom>
          <a:noFill/>
        </p:spPr>
        <p:txBody>
          <a:bodyPr wrap="square" rtlCol="0">
            <a:spAutoFit/>
          </a:bodyPr>
          <a:lstStyle/>
          <a:p>
            <a:pPr marL="0" indent="0" algn="ctr">
              <a:buNone/>
            </a:pPr>
            <a:r>
              <a:rPr lang="en-US" sz="2400" dirty="0">
                <a:latin typeface="+mj-lt"/>
              </a:rPr>
              <a:t>Let’s review the four safety steps one more time.</a:t>
            </a:r>
          </a:p>
          <a:p>
            <a:pPr marL="0" indent="0" algn="ctr">
              <a:buNone/>
            </a:pPr>
            <a:endParaRPr lang="en-US" sz="2400" dirty="0">
              <a:latin typeface="+mj-lt"/>
            </a:endParaRPr>
          </a:p>
          <a:p>
            <a:pPr marL="0" indent="0" algn="ctr">
              <a:buNone/>
            </a:pPr>
            <a:r>
              <a:rPr lang="en-US" sz="2400" dirty="0">
                <a:latin typeface="+mj-lt"/>
              </a:rPr>
              <a:t>Try and guess the safety step using the picture as a clue.</a:t>
            </a:r>
          </a:p>
        </p:txBody>
      </p:sp>
    </p:spTree>
    <p:extLst>
      <p:ext uri="{BB962C8B-B14F-4D97-AF65-F5344CB8AC3E}">
        <p14:creationId xmlns:p14="http://schemas.microsoft.com/office/powerpoint/2010/main" val="2857076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pic>
        <p:nvPicPr>
          <p:cNvPr id="38" name="Picture 37">
            <a:extLst>
              <a:ext uri="{FF2B5EF4-FFF2-40B4-BE49-F238E27FC236}">
                <a16:creationId xmlns:a16="http://schemas.microsoft.com/office/drawing/2014/main" id="{9042262F-656F-6A31-466F-B1F5F847197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41021" y="1337972"/>
            <a:ext cx="3888827" cy="3888827"/>
          </a:xfrm>
          <a:prstGeom prst="rect">
            <a:avLst/>
          </a:prstGeom>
        </p:spPr>
      </p:pic>
    </p:spTree>
    <p:extLst>
      <p:ext uri="{BB962C8B-B14F-4D97-AF65-F5344CB8AC3E}">
        <p14:creationId xmlns:p14="http://schemas.microsoft.com/office/powerpoint/2010/main" val="1499648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3" name="TextBox 2">
            <a:extLst>
              <a:ext uri="{FF2B5EF4-FFF2-40B4-BE49-F238E27FC236}">
                <a16:creationId xmlns:a16="http://schemas.microsoft.com/office/drawing/2014/main" id="{E1787970-D68D-25E4-B603-BF9549E72C24}"/>
              </a:ext>
            </a:extLst>
          </p:cNvPr>
          <p:cNvSpPr txBox="1"/>
          <p:nvPr/>
        </p:nvSpPr>
        <p:spPr>
          <a:xfrm>
            <a:off x="600396" y="3059668"/>
            <a:ext cx="6096000" cy="646331"/>
          </a:xfrm>
          <a:prstGeom prst="rect">
            <a:avLst/>
          </a:prstGeom>
          <a:noFill/>
        </p:spPr>
        <p:txBody>
          <a:bodyPr wrap="square">
            <a:spAutoFit/>
          </a:bodyPr>
          <a:lstStyle/>
          <a:p>
            <a:pPr marL="0" indent="0" algn="ctr">
              <a:buNone/>
            </a:pPr>
            <a:r>
              <a:rPr lang="en-US" sz="3600" dirty="0"/>
              <a:t>Dress for the weather</a:t>
            </a:r>
          </a:p>
        </p:txBody>
      </p:sp>
      <p:pic>
        <p:nvPicPr>
          <p:cNvPr id="4" name="Picture 3">
            <a:extLst>
              <a:ext uri="{FF2B5EF4-FFF2-40B4-BE49-F238E27FC236}">
                <a16:creationId xmlns:a16="http://schemas.microsoft.com/office/drawing/2014/main" id="{42828731-343A-BF54-07B8-6F05CFD82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91218" y="1438870"/>
            <a:ext cx="3900386" cy="3900386"/>
          </a:xfrm>
          <a:prstGeom prst="rect">
            <a:avLst/>
          </a:prstGeom>
        </p:spPr>
      </p:pic>
    </p:spTree>
    <p:extLst>
      <p:ext uri="{BB962C8B-B14F-4D97-AF65-F5344CB8AC3E}">
        <p14:creationId xmlns:p14="http://schemas.microsoft.com/office/powerpoint/2010/main" val="3584486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pic>
        <p:nvPicPr>
          <p:cNvPr id="5" name="Picture 4">
            <a:extLst>
              <a:ext uri="{FF2B5EF4-FFF2-40B4-BE49-F238E27FC236}">
                <a16:creationId xmlns:a16="http://schemas.microsoft.com/office/drawing/2014/main" id="{F28DD855-45BA-65A5-E9D4-4DC891A77AF9}"/>
              </a:ext>
            </a:extLst>
          </p:cNvPr>
          <p:cNvPicPr>
            <a:picLocks noChangeAspect="1"/>
          </p:cNvPicPr>
          <p:nvPr/>
        </p:nvPicPr>
        <p:blipFill>
          <a:blip r:embed="rId3"/>
          <a:stretch>
            <a:fillRect/>
          </a:stretch>
        </p:blipFill>
        <p:spPr>
          <a:xfrm>
            <a:off x="7588591" y="1415064"/>
            <a:ext cx="3794112" cy="4027872"/>
          </a:xfrm>
          <a:prstGeom prst="rect">
            <a:avLst/>
          </a:prstGeom>
        </p:spPr>
      </p:pic>
    </p:spTree>
    <p:extLst>
      <p:ext uri="{BB962C8B-B14F-4D97-AF65-F5344CB8AC3E}">
        <p14:creationId xmlns:p14="http://schemas.microsoft.com/office/powerpoint/2010/main" val="70092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F21378B86F9F4B815D1DC88A2CF8DA" ma:contentTypeVersion="14" ma:contentTypeDescription="Create a new document." ma:contentTypeScope="" ma:versionID="99b0cfeb37b1bacd72b136f0e0a746c7">
  <xsd:schema xmlns:xsd="http://www.w3.org/2001/XMLSchema" xmlns:xs="http://www.w3.org/2001/XMLSchema" xmlns:p="http://schemas.microsoft.com/office/2006/metadata/properties" xmlns:ns2="fdc0dab6-a2b2-4efe-b8a4-ab025848691e" xmlns:ns3="9766ddc4-aa7a-40b7-8b3b-9b738f3c5bff" targetNamespace="http://schemas.microsoft.com/office/2006/metadata/properties" ma:root="true" ma:fieldsID="2dcf264355d039c6011e378a0f80c9c4" ns2:_="" ns3:_="">
    <xsd:import namespace="fdc0dab6-a2b2-4efe-b8a4-ab025848691e"/>
    <xsd:import namespace="9766ddc4-aa7a-40b7-8b3b-9b738f3c5b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0dab6-a2b2-4efe-b8a4-ab0258486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344c58a-0c5c-4142-ba9d-047085d5ccf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6ddc4-aa7a-40b7-8b3b-9b738f3c5bf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b880e8f-22a3-4530-b3fb-ca36d3823afd}" ma:internalName="TaxCatchAll" ma:showField="CatchAllData" ma:web="9766ddc4-aa7a-40b7-8b3b-9b738f3c5bf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66ddc4-aa7a-40b7-8b3b-9b738f3c5bff" xsi:nil="true"/>
    <lcf76f155ced4ddcb4097134ff3c332f xmlns="fdc0dab6-a2b2-4efe-b8a4-ab02584869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45526E-CCD2-4F98-9F26-44E9BAA12D5D}"/>
</file>

<file path=customXml/itemProps2.xml><?xml version="1.0" encoding="utf-8"?>
<ds:datastoreItem xmlns:ds="http://schemas.openxmlformats.org/officeDocument/2006/customXml" ds:itemID="{7F4919BB-2C5C-4DBE-9526-692FB32BA125}"/>
</file>

<file path=customXml/itemProps3.xml><?xml version="1.0" encoding="utf-8"?>
<ds:datastoreItem xmlns:ds="http://schemas.openxmlformats.org/officeDocument/2006/customXml" ds:itemID="{CE64110D-023F-4936-A148-FC1D56F063D4}"/>
</file>

<file path=docProps/app.xml><?xml version="1.0" encoding="utf-8"?>
<Properties xmlns="http://schemas.openxmlformats.org/officeDocument/2006/extended-properties" xmlns:vt="http://schemas.openxmlformats.org/officeDocument/2006/docPropsVTypes">
  <TotalTime>189</TotalTime>
  <Words>845</Words>
  <Application>Microsoft Office PowerPoint</Application>
  <PresentationFormat>Widescreen</PresentationFormat>
  <Paragraphs>66</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Munson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Kim</dc:creator>
  <cp:lastModifiedBy>Chandler, Kim</cp:lastModifiedBy>
  <cp:revision>18</cp:revision>
  <dcterms:created xsi:type="dcterms:W3CDTF">2022-11-21T15:03:14Z</dcterms:created>
  <dcterms:modified xsi:type="dcterms:W3CDTF">2023-09-19T15:23:15Z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0x0101008EF21378B86F9F4B815D1DC88A2CF8DA</vt:lpwstr>
  </property>
  <property fmtid="{D5CDD505-2E9C-101B-9397-08002B2CF9AE}" pid="3" name="MediaServiceImageTags">
    <vt:lpwstr/>
  </property>
</Properties>
</file>