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7.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8.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0" r:id="rId3"/>
    <p:sldMasterId id="2147483685" r:id="rId4"/>
    <p:sldMasterId id="2147483700" r:id="rId5"/>
    <p:sldMasterId id="2147483715" r:id="rId6"/>
    <p:sldMasterId id="2147483730" r:id="rId7"/>
    <p:sldMasterId id="2147483745" r:id="rId8"/>
    <p:sldMasterId id="2147483760" r:id="rId9"/>
  </p:sldMasterIdLst>
  <p:notesMasterIdLst>
    <p:notesMasterId r:id="rId54"/>
  </p:notesMasterIdLst>
  <p:handoutMasterIdLst>
    <p:handoutMasterId r:id="rId55"/>
  </p:handoutMasterIdLst>
  <p:sldIdLst>
    <p:sldId id="256" r:id="rId10"/>
    <p:sldId id="322" r:id="rId11"/>
    <p:sldId id="401" r:id="rId12"/>
    <p:sldId id="402" r:id="rId13"/>
    <p:sldId id="403" r:id="rId14"/>
    <p:sldId id="407" r:id="rId15"/>
    <p:sldId id="408" r:id="rId16"/>
    <p:sldId id="409" r:id="rId17"/>
    <p:sldId id="410" r:id="rId18"/>
    <p:sldId id="412" r:id="rId19"/>
    <p:sldId id="411" r:id="rId20"/>
    <p:sldId id="377" r:id="rId21"/>
    <p:sldId id="331" r:id="rId22"/>
    <p:sldId id="414" r:id="rId23"/>
    <p:sldId id="369" r:id="rId24"/>
    <p:sldId id="335" r:id="rId25"/>
    <p:sldId id="333" r:id="rId26"/>
    <p:sldId id="265" r:id="rId27"/>
    <p:sldId id="345" r:id="rId28"/>
    <p:sldId id="341" r:id="rId29"/>
    <p:sldId id="268" r:id="rId30"/>
    <p:sldId id="380" r:id="rId31"/>
    <p:sldId id="354" r:id="rId32"/>
    <p:sldId id="370" r:id="rId33"/>
    <p:sldId id="415" r:id="rId34"/>
    <p:sldId id="416" r:id="rId35"/>
    <p:sldId id="343" r:id="rId36"/>
    <p:sldId id="328" r:id="rId37"/>
    <p:sldId id="329" r:id="rId38"/>
    <p:sldId id="257" r:id="rId39"/>
    <p:sldId id="258" r:id="rId40"/>
    <p:sldId id="417" r:id="rId41"/>
    <p:sldId id="418" r:id="rId42"/>
    <p:sldId id="376" r:id="rId43"/>
    <p:sldId id="342" r:id="rId44"/>
    <p:sldId id="413" r:id="rId45"/>
    <p:sldId id="385" r:id="rId46"/>
    <p:sldId id="405" r:id="rId47"/>
    <p:sldId id="390" r:id="rId48"/>
    <p:sldId id="392" r:id="rId49"/>
    <p:sldId id="406" r:id="rId50"/>
    <p:sldId id="398" r:id="rId51"/>
    <p:sldId id="397" r:id="rId52"/>
    <p:sldId id="273" r:id="rId53"/>
  </p:sldIdLst>
  <p:sldSz cx="9144000" cy="6858000" type="screen4x3"/>
  <p:notesSz cx="7010400" cy="9296400"/>
  <p:defaultTextStyle>
    <a:defPPr>
      <a:defRPr lang="en-US"/>
    </a:defPPr>
    <a:lvl1pPr algn="ctr" rtl="0" eaLnBrk="0" fontAlgn="base" hangingPunct="0">
      <a:spcBef>
        <a:spcPct val="0"/>
      </a:spcBef>
      <a:spcAft>
        <a:spcPct val="0"/>
      </a:spcAft>
      <a:buFont typeface="Arial" charset="0"/>
      <a:defRPr sz="1400" b="1" kern="1200">
        <a:solidFill>
          <a:srgbClr val="FFFF00"/>
        </a:solidFill>
        <a:latin typeface="Arial" charset="0"/>
        <a:ea typeface="+mn-ea"/>
        <a:cs typeface="+mn-cs"/>
      </a:defRPr>
    </a:lvl1pPr>
    <a:lvl2pPr marL="457200" algn="ctr" rtl="0" eaLnBrk="0" fontAlgn="base" hangingPunct="0">
      <a:spcBef>
        <a:spcPct val="0"/>
      </a:spcBef>
      <a:spcAft>
        <a:spcPct val="0"/>
      </a:spcAft>
      <a:buFont typeface="Arial" charset="0"/>
      <a:defRPr sz="1400" b="1" kern="1200">
        <a:solidFill>
          <a:srgbClr val="FFFF00"/>
        </a:solidFill>
        <a:latin typeface="Arial" charset="0"/>
        <a:ea typeface="+mn-ea"/>
        <a:cs typeface="+mn-cs"/>
      </a:defRPr>
    </a:lvl2pPr>
    <a:lvl3pPr marL="914400" algn="ctr" rtl="0" eaLnBrk="0" fontAlgn="base" hangingPunct="0">
      <a:spcBef>
        <a:spcPct val="0"/>
      </a:spcBef>
      <a:spcAft>
        <a:spcPct val="0"/>
      </a:spcAft>
      <a:buFont typeface="Arial" charset="0"/>
      <a:defRPr sz="1400" b="1" kern="1200">
        <a:solidFill>
          <a:srgbClr val="FFFF00"/>
        </a:solidFill>
        <a:latin typeface="Arial" charset="0"/>
        <a:ea typeface="+mn-ea"/>
        <a:cs typeface="+mn-cs"/>
      </a:defRPr>
    </a:lvl3pPr>
    <a:lvl4pPr marL="1371600" algn="ctr" rtl="0" eaLnBrk="0" fontAlgn="base" hangingPunct="0">
      <a:spcBef>
        <a:spcPct val="0"/>
      </a:spcBef>
      <a:spcAft>
        <a:spcPct val="0"/>
      </a:spcAft>
      <a:buFont typeface="Arial" charset="0"/>
      <a:defRPr sz="1400" b="1" kern="1200">
        <a:solidFill>
          <a:srgbClr val="FFFF00"/>
        </a:solidFill>
        <a:latin typeface="Arial" charset="0"/>
        <a:ea typeface="+mn-ea"/>
        <a:cs typeface="+mn-cs"/>
      </a:defRPr>
    </a:lvl4pPr>
    <a:lvl5pPr marL="1828800" algn="ctr" rtl="0" eaLnBrk="0" fontAlgn="base" hangingPunct="0">
      <a:spcBef>
        <a:spcPct val="0"/>
      </a:spcBef>
      <a:spcAft>
        <a:spcPct val="0"/>
      </a:spcAft>
      <a:buFont typeface="Arial" charset="0"/>
      <a:defRPr sz="1400" b="1" kern="1200">
        <a:solidFill>
          <a:srgbClr val="FFFF00"/>
        </a:solidFill>
        <a:latin typeface="Arial" charset="0"/>
        <a:ea typeface="+mn-ea"/>
        <a:cs typeface="+mn-cs"/>
      </a:defRPr>
    </a:lvl5pPr>
    <a:lvl6pPr marL="2286000" algn="l" defTabSz="914400" rtl="0" eaLnBrk="1" latinLnBrk="0" hangingPunct="1">
      <a:defRPr sz="1400" b="1" kern="1200">
        <a:solidFill>
          <a:srgbClr val="FFFF00"/>
        </a:solidFill>
        <a:latin typeface="Arial" charset="0"/>
        <a:ea typeface="+mn-ea"/>
        <a:cs typeface="+mn-cs"/>
      </a:defRPr>
    </a:lvl6pPr>
    <a:lvl7pPr marL="2743200" algn="l" defTabSz="914400" rtl="0" eaLnBrk="1" latinLnBrk="0" hangingPunct="1">
      <a:defRPr sz="1400" b="1" kern="1200">
        <a:solidFill>
          <a:srgbClr val="FFFF00"/>
        </a:solidFill>
        <a:latin typeface="Arial" charset="0"/>
        <a:ea typeface="+mn-ea"/>
        <a:cs typeface="+mn-cs"/>
      </a:defRPr>
    </a:lvl7pPr>
    <a:lvl8pPr marL="3200400" algn="l" defTabSz="914400" rtl="0" eaLnBrk="1" latinLnBrk="0" hangingPunct="1">
      <a:defRPr sz="1400" b="1" kern="1200">
        <a:solidFill>
          <a:srgbClr val="FFFF00"/>
        </a:solidFill>
        <a:latin typeface="Arial" charset="0"/>
        <a:ea typeface="+mn-ea"/>
        <a:cs typeface="+mn-cs"/>
      </a:defRPr>
    </a:lvl8pPr>
    <a:lvl9pPr marL="3657600" algn="l" defTabSz="914400" rtl="0" eaLnBrk="1" latinLnBrk="0" hangingPunct="1">
      <a:defRPr sz="1400" b="1" kern="1200">
        <a:solidFill>
          <a:srgbClr val="FFFF00"/>
        </a:solidFill>
        <a:latin typeface="Arial" charset="0"/>
        <a:ea typeface="+mn-ea"/>
        <a:cs typeface="+mn-cs"/>
      </a:defRPr>
    </a:lvl9pPr>
  </p:defaultTextStyle>
  <p:extLst>
    <p:ext uri="{EFAFB233-063F-42B5-8137-9DF3F51BA10A}">
      <p15:sldGuideLst xmlns:p15="http://schemas.microsoft.com/office/powerpoint/2012/main">
        <p15:guide id="1" orient="horz">
          <p15:clr>
            <a:srgbClr val="A4A3A4"/>
          </p15:clr>
        </p15:guide>
        <p15:guide id="2" orient="horz" pos="1056">
          <p15:clr>
            <a:srgbClr val="A4A3A4"/>
          </p15:clr>
        </p15:guide>
        <p15:guide id="3" orient="horz" pos="3792">
          <p15:clr>
            <a:srgbClr val="A4A3A4"/>
          </p15:clr>
        </p15:guide>
        <p15:guide id="4" orient="horz" pos="2496">
          <p15:clr>
            <a:srgbClr val="A4A3A4"/>
          </p15:clr>
        </p15:guide>
        <p15:guide id="5" orient="horz" pos="1440">
          <p15:clr>
            <a:srgbClr val="A4A3A4"/>
          </p15:clr>
        </p15:guide>
        <p15:guide id="6" orient="horz" pos="864">
          <p15:clr>
            <a:srgbClr val="A4A3A4"/>
          </p15:clr>
        </p15:guide>
        <p15:guide id="7" orient="horz" pos="2736">
          <p15:clr>
            <a:srgbClr val="A4A3A4"/>
          </p15:clr>
        </p15:guide>
        <p15:guide id="8" orient="horz" pos="2832">
          <p15:clr>
            <a:srgbClr val="A4A3A4"/>
          </p15:clr>
        </p15:guide>
        <p15:guide id="9" pos="2880">
          <p15:clr>
            <a:srgbClr val="A4A3A4"/>
          </p15:clr>
        </p15:guide>
        <p15:guide id="10" pos="672">
          <p15:clr>
            <a:srgbClr val="A4A3A4"/>
          </p15:clr>
        </p15:guide>
        <p15:guide id="11" pos="5424">
          <p15:clr>
            <a:srgbClr val="A4A3A4"/>
          </p15:clr>
        </p15:guide>
        <p15:guide id="12" pos="2784">
          <p15:clr>
            <a:srgbClr val="A4A3A4"/>
          </p15:clr>
        </p15:guide>
        <p15:guide id="13" pos="336">
          <p15:clr>
            <a:srgbClr val="A4A3A4"/>
          </p15:clr>
        </p15:guide>
        <p15:guide id="14" pos="96">
          <p15:clr>
            <a:srgbClr val="A4A3A4"/>
          </p15:clr>
        </p15:guide>
        <p15:guide id="15" pos="575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38761D"/>
    <a:srgbClr val="00823B"/>
    <a:srgbClr val="A375FF"/>
    <a:srgbClr val="A5A5A5"/>
    <a:srgbClr val="FFFF66"/>
    <a:srgbClr val="DDDDDD"/>
    <a:srgbClr val="B2B2B2"/>
    <a:srgbClr val="76B531"/>
    <a:srgbClr val="99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810" autoAdjust="0"/>
    <p:restoredTop sz="86355" autoAdjust="0"/>
  </p:normalViewPr>
  <p:slideViewPr>
    <p:cSldViewPr showGuides="1">
      <p:cViewPr varScale="1">
        <p:scale>
          <a:sx n="91" d="100"/>
          <a:sy n="91" d="100"/>
        </p:scale>
        <p:origin x="1050" y="84"/>
      </p:cViewPr>
      <p:guideLst>
        <p:guide orient="horz"/>
        <p:guide orient="horz" pos="1056"/>
        <p:guide orient="horz" pos="3792"/>
        <p:guide orient="horz" pos="2496"/>
        <p:guide orient="horz" pos="1440"/>
        <p:guide orient="horz" pos="864"/>
        <p:guide orient="horz" pos="2736"/>
        <p:guide orient="horz" pos="2832"/>
        <p:guide pos="2880"/>
        <p:guide pos="672"/>
        <p:guide pos="5424"/>
        <p:guide pos="2784"/>
        <p:guide pos="336"/>
        <p:guide pos="96"/>
        <p:guide pos="5759"/>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Lst>
  </p:outlineViewPr>
  <p:notesTextViewPr>
    <p:cViewPr>
      <p:scale>
        <a:sx n="100" d="100"/>
        <a:sy n="100" d="100"/>
      </p:scale>
      <p:origin x="0" y="0"/>
    </p:cViewPr>
  </p:notesTextViewPr>
  <p:sorterViewPr>
    <p:cViewPr>
      <p:scale>
        <a:sx n="90" d="100"/>
        <a:sy n="90" d="100"/>
      </p:scale>
      <p:origin x="0" y="-916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handoutMaster" Target="handoutMasters/handoutMaster1.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viewProps" Target="view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s>
</file>

<file path=ppt/_rels/viewProps.xml.rels><?xml version="1.0" encoding="UTF-8" standalone="yes"?>
<Relationships xmlns="http://schemas.openxmlformats.org/package/2006/relationships"><Relationship Id="rId8" Type="http://schemas.openxmlformats.org/officeDocument/2006/relationships/slide" Target="slides/slide34.xml"/><Relationship Id="rId3" Type="http://schemas.openxmlformats.org/officeDocument/2006/relationships/slide" Target="slides/slide16.xml"/><Relationship Id="rId7" Type="http://schemas.openxmlformats.org/officeDocument/2006/relationships/slide" Target="slides/slide29.xml"/><Relationship Id="rId2" Type="http://schemas.openxmlformats.org/officeDocument/2006/relationships/slide" Target="slides/slide2.xml"/><Relationship Id="rId1" Type="http://schemas.openxmlformats.org/officeDocument/2006/relationships/slide" Target="slides/slide1.xml"/><Relationship Id="rId6" Type="http://schemas.openxmlformats.org/officeDocument/2006/relationships/slide" Target="slides/slide19.xml"/><Relationship Id="rId5" Type="http://schemas.openxmlformats.org/officeDocument/2006/relationships/slide" Target="slides/slide18.xml"/><Relationship Id="rId10" Type="http://schemas.openxmlformats.org/officeDocument/2006/relationships/slide" Target="slides/slide40.xml"/><Relationship Id="rId4" Type="http://schemas.openxmlformats.org/officeDocument/2006/relationships/slide" Target="slides/slide17.xml"/><Relationship Id="rId9" Type="http://schemas.openxmlformats.org/officeDocument/2006/relationships/slide" Target="slides/slide39.xml"/></Relationships>
</file>

<file path=ppt/diagrams/colors1.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536039-359B-46C9-B60B-7E969E8B2C95}" type="doc">
      <dgm:prSet loTypeId="urn:microsoft.com/office/officeart/2005/8/layout/vList5" loCatId="list" qsTypeId="urn:microsoft.com/office/officeart/2005/8/quickstyle/simple4" qsCatId="simple" csTypeId="urn:microsoft.com/office/officeart/2005/8/colors/accent6_5" csCatId="accent6" phldr="1"/>
      <dgm:spPr/>
      <dgm:t>
        <a:bodyPr/>
        <a:lstStyle/>
        <a:p>
          <a:endParaRPr lang="en-US"/>
        </a:p>
      </dgm:t>
    </dgm:pt>
    <dgm:pt modelId="{4CB298C9-6076-451E-A572-8FC077D54BDE}">
      <dgm:prSet phldrT="[Text]"/>
      <dgm:spPr/>
      <dgm:t>
        <a:bodyPr/>
        <a:lstStyle/>
        <a:p>
          <a:r>
            <a:rPr lang="en-US" dirty="0" smtClean="0"/>
            <a:t>Prepare for the Day</a:t>
          </a:r>
          <a:endParaRPr lang="en-US" dirty="0"/>
        </a:p>
      </dgm:t>
    </dgm:pt>
    <dgm:pt modelId="{23CA0A66-535F-4E9D-9ABE-F3FE166B6E03}" type="parTrans" cxnId="{3DBA77AB-A14E-4671-924D-31A89891FD29}">
      <dgm:prSet/>
      <dgm:spPr/>
      <dgm:t>
        <a:bodyPr/>
        <a:lstStyle/>
        <a:p>
          <a:endParaRPr lang="en-US"/>
        </a:p>
      </dgm:t>
    </dgm:pt>
    <dgm:pt modelId="{BF3BD6C3-12B8-4FEB-BD09-99A97C886E97}" type="sibTrans" cxnId="{3DBA77AB-A14E-4671-924D-31A89891FD29}">
      <dgm:prSet/>
      <dgm:spPr/>
      <dgm:t>
        <a:bodyPr/>
        <a:lstStyle/>
        <a:p>
          <a:endParaRPr lang="en-US"/>
        </a:p>
      </dgm:t>
    </dgm:pt>
    <dgm:pt modelId="{8C5807FF-308B-4201-8EBF-C450CA887487}">
      <dgm:prSet phldrT="[Text]" custT="1"/>
      <dgm:spPr/>
      <dgm:t>
        <a:bodyPr/>
        <a:lstStyle/>
        <a:p>
          <a:r>
            <a:rPr lang="en-US" sz="1600" smtClean="0"/>
            <a:t>Daily Huddle</a:t>
          </a:r>
          <a:endParaRPr lang="en-US" sz="1600" dirty="0"/>
        </a:p>
      </dgm:t>
    </dgm:pt>
    <dgm:pt modelId="{92E0B2F2-617D-4549-BDEB-8EB99AD09DB7}" type="parTrans" cxnId="{FEA13398-E67A-4909-81F4-D991350D8A21}">
      <dgm:prSet/>
      <dgm:spPr/>
      <dgm:t>
        <a:bodyPr/>
        <a:lstStyle/>
        <a:p>
          <a:endParaRPr lang="en-US"/>
        </a:p>
      </dgm:t>
    </dgm:pt>
    <dgm:pt modelId="{28FC9AF6-1272-4FB4-905B-797A0E85A754}" type="sibTrans" cxnId="{FEA13398-E67A-4909-81F4-D991350D8A21}">
      <dgm:prSet/>
      <dgm:spPr/>
      <dgm:t>
        <a:bodyPr/>
        <a:lstStyle/>
        <a:p>
          <a:endParaRPr lang="en-US"/>
        </a:p>
      </dgm:t>
    </dgm:pt>
    <dgm:pt modelId="{1F7594BA-4540-4D60-9FE6-63C957CD2D47}">
      <dgm:prSet phldrT="[Text]"/>
      <dgm:spPr/>
      <dgm:t>
        <a:bodyPr/>
        <a:lstStyle/>
        <a:p>
          <a:r>
            <a:rPr lang="en-US" dirty="0" smtClean="0"/>
            <a:t>Questioning Attitude</a:t>
          </a:r>
          <a:endParaRPr lang="en-US" dirty="0"/>
        </a:p>
      </dgm:t>
    </dgm:pt>
    <dgm:pt modelId="{0C16BE36-744D-4841-98B3-2038D8873C0C}" type="parTrans" cxnId="{6BE7C8C6-919E-4DF5-BCDC-E9D50256CFCB}">
      <dgm:prSet/>
      <dgm:spPr/>
      <dgm:t>
        <a:bodyPr/>
        <a:lstStyle/>
        <a:p>
          <a:endParaRPr lang="en-US"/>
        </a:p>
      </dgm:t>
    </dgm:pt>
    <dgm:pt modelId="{5638E097-9A28-43C0-9C6B-760E9EF97E29}" type="sibTrans" cxnId="{6BE7C8C6-919E-4DF5-BCDC-E9D50256CFCB}">
      <dgm:prSet/>
      <dgm:spPr/>
      <dgm:t>
        <a:bodyPr/>
        <a:lstStyle/>
        <a:p>
          <a:endParaRPr lang="en-US"/>
        </a:p>
      </dgm:t>
    </dgm:pt>
    <dgm:pt modelId="{2F08DC76-35C0-403A-A0EF-4B4493E2157E}">
      <dgm:prSet phldrT="[Text]"/>
      <dgm:spPr/>
      <dgm:t>
        <a:bodyPr/>
        <a:lstStyle/>
        <a:p>
          <a:r>
            <a:rPr lang="en-US" dirty="0" smtClean="0"/>
            <a:t>Support the Team</a:t>
          </a:r>
        </a:p>
      </dgm:t>
    </dgm:pt>
    <dgm:pt modelId="{F672B049-8015-4CF1-8E0F-9DC67368731F}" type="parTrans" cxnId="{CB2AEC84-867E-4395-AA70-844A825EB446}">
      <dgm:prSet/>
      <dgm:spPr/>
      <dgm:t>
        <a:bodyPr/>
        <a:lstStyle/>
        <a:p>
          <a:endParaRPr lang="en-US"/>
        </a:p>
      </dgm:t>
    </dgm:pt>
    <dgm:pt modelId="{C85CDE46-61A7-4044-AD3F-2A0280F6FA65}" type="sibTrans" cxnId="{CB2AEC84-867E-4395-AA70-844A825EB446}">
      <dgm:prSet/>
      <dgm:spPr/>
      <dgm:t>
        <a:bodyPr/>
        <a:lstStyle/>
        <a:p>
          <a:endParaRPr lang="en-US"/>
        </a:p>
      </dgm:t>
    </dgm:pt>
    <dgm:pt modelId="{FF3468E0-08CD-4237-8955-370E00A6A659}">
      <dgm:prSet phldrT="[Text]" custT="1"/>
      <dgm:spPr/>
      <dgm:t>
        <a:bodyPr/>
        <a:lstStyle/>
        <a:p>
          <a:r>
            <a:rPr lang="en-US" sz="1600" dirty="0" smtClean="0">
              <a:solidFill>
                <a:srgbClr val="FF0000"/>
              </a:solidFill>
            </a:rPr>
            <a:t>Peer Checking, Peer Coaching</a:t>
          </a:r>
          <a:endParaRPr lang="en-US" sz="1600" dirty="0">
            <a:solidFill>
              <a:srgbClr val="FF0000"/>
            </a:solidFill>
          </a:endParaRPr>
        </a:p>
      </dgm:t>
    </dgm:pt>
    <dgm:pt modelId="{8DE1C0A0-227A-42A1-80CD-EB8882AF3DE8}" type="parTrans" cxnId="{9D004089-F416-4181-8356-C40AD814B3FD}">
      <dgm:prSet/>
      <dgm:spPr/>
      <dgm:t>
        <a:bodyPr/>
        <a:lstStyle/>
        <a:p>
          <a:endParaRPr lang="en-US"/>
        </a:p>
      </dgm:t>
    </dgm:pt>
    <dgm:pt modelId="{39ED32F7-4586-43A1-87CC-655C0E1E8839}" type="sibTrans" cxnId="{9D004089-F416-4181-8356-C40AD814B3FD}">
      <dgm:prSet/>
      <dgm:spPr/>
      <dgm:t>
        <a:bodyPr/>
        <a:lstStyle/>
        <a:p>
          <a:endParaRPr lang="en-US"/>
        </a:p>
      </dgm:t>
    </dgm:pt>
    <dgm:pt modelId="{8A509427-1020-4E03-87A7-0FAA835F8158}">
      <dgm:prSet phldrT="[Text]"/>
      <dgm:spPr/>
      <dgm:t>
        <a:bodyPr/>
        <a:lstStyle/>
        <a:p>
          <a:r>
            <a:rPr lang="en-US" dirty="0" smtClean="0"/>
            <a:t>Attention to Detail</a:t>
          </a:r>
          <a:endParaRPr lang="en-US" dirty="0"/>
        </a:p>
      </dgm:t>
    </dgm:pt>
    <dgm:pt modelId="{48834B75-EAC3-43BF-A013-A9C47382516F}" type="parTrans" cxnId="{F3580EF1-3916-459D-A1FE-AD70F18A6E1F}">
      <dgm:prSet/>
      <dgm:spPr/>
      <dgm:t>
        <a:bodyPr/>
        <a:lstStyle/>
        <a:p>
          <a:endParaRPr lang="en-US"/>
        </a:p>
      </dgm:t>
    </dgm:pt>
    <dgm:pt modelId="{8F4BA527-E6E0-485D-BF3C-71FDDB011B51}" type="sibTrans" cxnId="{F3580EF1-3916-459D-A1FE-AD70F18A6E1F}">
      <dgm:prSet/>
      <dgm:spPr/>
      <dgm:t>
        <a:bodyPr/>
        <a:lstStyle/>
        <a:p>
          <a:endParaRPr lang="en-US"/>
        </a:p>
      </dgm:t>
    </dgm:pt>
    <dgm:pt modelId="{4913C9A9-F465-4A0D-8FB2-DD9AB62DAE56}">
      <dgm:prSet phldrT="[Text]" custT="1"/>
      <dgm:spPr/>
      <dgm:t>
        <a:bodyPr/>
        <a:lstStyle/>
        <a:p>
          <a:r>
            <a:rPr lang="en-US" sz="1600" dirty="0" smtClean="0"/>
            <a:t>Timeouts</a:t>
          </a:r>
          <a:endParaRPr lang="en-US" sz="1600" dirty="0"/>
        </a:p>
      </dgm:t>
    </dgm:pt>
    <dgm:pt modelId="{0403570E-27FD-4237-8212-9376063500B6}" type="parTrans" cxnId="{2D4DEE53-0402-4774-A6BD-86BBE84F2EB6}">
      <dgm:prSet/>
      <dgm:spPr/>
      <dgm:t>
        <a:bodyPr/>
        <a:lstStyle/>
        <a:p>
          <a:endParaRPr lang="en-US"/>
        </a:p>
      </dgm:t>
    </dgm:pt>
    <dgm:pt modelId="{BB091B7B-4540-4A04-A716-47DA9F367A65}" type="sibTrans" cxnId="{2D4DEE53-0402-4774-A6BD-86BBE84F2EB6}">
      <dgm:prSet/>
      <dgm:spPr/>
      <dgm:t>
        <a:bodyPr/>
        <a:lstStyle/>
        <a:p>
          <a:endParaRPr lang="en-US"/>
        </a:p>
      </dgm:t>
    </dgm:pt>
    <dgm:pt modelId="{C5003C0A-27A1-4237-9290-3623021044C4}">
      <dgm:prSet phldrT="[Text]"/>
      <dgm:spPr/>
      <dgm:t>
        <a:bodyPr/>
        <a:lstStyle/>
        <a:p>
          <a:r>
            <a:rPr lang="en-US" dirty="0" smtClean="0"/>
            <a:t>Clear Communication</a:t>
          </a:r>
          <a:endParaRPr lang="en-US" dirty="0"/>
        </a:p>
      </dgm:t>
    </dgm:pt>
    <dgm:pt modelId="{785069C3-4964-4B4E-B38D-45267CFC1B0E}" type="parTrans" cxnId="{C255B14A-58DE-4C4E-89EB-37942555E89B}">
      <dgm:prSet/>
      <dgm:spPr/>
      <dgm:t>
        <a:bodyPr/>
        <a:lstStyle/>
        <a:p>
          <a:endParaRPr lang="en-US"/>
        </a:p>
      </dgm:t>
    </dgm:pt>
    <dgm:pt modelId="{A488A2EE-4032-4063-8FE6-6C67001C260B}" type="sibTrans" cxnId="{C255B14A-58DE-4C4E-89EB-37942555E89B}">
      <dgm:prSet/>
      <dgm:spPr/>
      <dgm:t>
        <a:bodyPr/>
        <a:lstStyle/>
        <a:p>
          <a:endParaRPr lang="en-US"/>
        </a:p>
      </dgm:t>
    </dgm:pt>
    <dgm:pt modelId="{BA8F63CD-2EFF-415D-80AA-1E02EA19F265}">
      <dgm:prSe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800" dirty="0" smtClean="0"/>
            <a:t> </a:t>
          </a:r>
          <a:r>
            <a:rPr lang="en-US" sz="1400" dirty="0" smtClean="0"/>
            <a:t>Verify &amp; Validate</a:t>
          </a:r>
          <a:endParaRPr lang="en-US" sz="1400" dirty="0"/>
        </a:p>
      </dgm:t>
    </dgm:pt>
    <dgm:pt modelId="{19848DD0-BA1A-4DC5-9005-C3DBAC31219C}" type="parTrans" cxnId="{0648EA72-FA84-4F7E-9895-8B49F072B542}">
      <dgm:prSet/>
      <dgm:spPr/>
      <dgm:t>
        <a:bodyPr/>
        <a:lstStyle/>
        <a:p>
          <a:endParaRPr lang="en-US"/>
        </a:p>
      </dgm:t>
    </dgm:pt>
    <dgm:pt modelId="{41BD22DE-3899-46ED-9677-4775C1F3B3FD}" type="sibTrans" cxnId="{0648EA72-FA84-4F7E-9895-8B49F072B542}">
      <dgm:prSet/>
      <dgm:spPr/>
      <dgm:t>
        <a:bodyPr/>
        <a:lstStyle/>
        <a:p>
          <a:endParaRPr lang="en-US"/>
        </a:p>
      </dgm:t>
    </dgm:pt>
    <dgm:pt modelId="{32D1DDD8-1684-4E0F-AAC9-BF6286325F0F}">
      <dgm:prSet custT="1"/>
      <dgm:spPr/>
      <dgm:t>
        <a:bodyPr/>
        <a:lstStyle/>
        <a:p>
          <a:r>
            <a:rPr lang="en-US" sz="1200" dirty="0" smtClean="0"/>
            <a:t>3-Way Repeat Backs</a:t>
          </a:r>
          <a:endParaRPr lang="en-US" sz="1200" dirty="0"/>
        </a:p>
      </dgm:t>
    </dgm:pt>
    <dgm:pt modelId="{E458CEBF-BDBF-4E13-91DF-FB6612AC7A6D}" type="parTrans" cxnId="{E4E59C7B-9887-43EB-8943-DD184CF24270}">
      <dgm:prSet/>
      <dgm:spPr/>
      <dgm:t>
        <a:bodyPr/>
        <a:lstStyle/>
        <a:p>
          <a:endParaRPr lang="en-US"/>
        </a:p>
      </dgm:t>
    </dgm:pt>
    <dgm:pt modelId="{63DF1E9C-A16E-4FBE-A3DD-89E270BA9ACA}" type="sibTrans" cxnId="{E4E59C7B-9887-43EB-8943-DD184CF24270}">
      <dgm:prSet/>
      <dgm:spPr/>
      <dgm:t>
        <a:bodyPr/>
        <a:lstStyle/>
        <a:p>
          <a:endParaRPr lang="en-US"/>
        </a:p>
      </dgm:t>
    </dgm:pt>
    <dgm:pt modelId="{A2221F51-8DE8-4D68-A476-27838CE8C1A6}">
      <dgm:prSet custT="1"/>
      <dgm:spPr/>
      <dgm:t>
        <a:bodyPr/>
        <a:lstStyle/>
        <a:p>
          <a:r>
            <a:rPr lang="en-US" sz="1200" b="1" dirty="0" smtClean="0"/>
            <a:t>SBAR</a:t>
          </a:r>
          <a:endParaRPr lang="en-US" sz="1200" b="1" dirty="0"/>
        </a:p>
      </dgm:t>
    </dgm:pt>
    <dgm:pt modelId="{F5225084-1105-4C9D-8BF7-F8F3817740D0}" type="parTrans" cxnId="{7D34A262-906E-4E6D-9283-5C1412B04C44}">
      <dgm:prSet/>
      <dgm:spPr/>
      <dgm:t>
        <a:bodyPr/>
        <a:lstStyle/>
        <a:p>
          <a:endParaRPr lang="en-US"/>
        </a:p>
      </dgm:t>
    </dgm:pt>
    <dgm:pt modelId="{3446CCC2-B446-4290-B05B-E29BE8DB83A3}" type="sibTrans" cxnId="{7D34A262-906E-4E6D-9283-5C1412B04C44}">
      <dgm:prSet/>
      <dgm:spPr/>
      <dgm:t>
        <a:bodyPr/>
        <a:lstStyle/>
        <a:p>
          <a:endParaRPr lang="en-US"/>
        </a:p>
      </dgm:t>
    </dgm:pt>
    <dgm:pt modelId="{D85CBF3F-6CBB-4CA9-91D3-F17B220B019F}">
      <dgm:prSet custT="1"/>
      <dgm:spPr/>
      <dgm:t>
        <a:bodyPr/>
        <a:lstStyle/>
        <a:p>
          <a:r>
            <a:rPr lang="en-US" sz="1200" dirty="0" smtClean="0"/>
            <a:t>Phonetic/Numeric Clarification</a:t>
          </a:r>
          <a:endParaRPr lang="en-US" sz="1200" dirty="0"/>
        </a:p>
      </dgm:t>
    </dgm:pt>
    <dgm:pt modelId="{294A8E38-108E-444A-BC92-94EF0AED29D1}" type="parTrans" cxnId="{D960F336-AC7C-46FE-87C5-495BFFEA9BD0}">
      <dgm:prSet/>
      <dgm:spPr/>
      <dgm:t>
        <a:bodyPr/>
        <a:lstStyle/>
        <a:p>
          <a:endParaRPr lang="en-US"/>
        </a:p>
      </dgm:t>
    </dgm:pt>
    <dgm:pt modelId="{F3D3FEA8-3F87-4E0E-9BEA-92474CECAA93}" type="sibTrans" cxnId="{D960F336-AC7C-46FE-87C5-495BFFEA9BD0}">
      <dgm:prSet/>
      <dgm:spPr/>
      <dgm:t>
        <a:bodyPr/>
        <a:lstStyle/>
        <a:p>
          <a:endParaRPr lang="en-US"/>
        </a:p>
      </dgm:t>
    </dgm:pt>
    <dgm:pt modelId="{CF187C6C-DB59-4FC3-BEE0-326968BA09A3}">
      <dgm:prSe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dirty="0" smtClean="0"/>
            <a:t> </a:t>
          </a:r>
          <a:r>
            <a:rPr lang="en-US" sz="1400" dirty="0" smtClean="0">
              <a:solidFill>
                <a:srgbClr val="FF0000"/>
              </a:solidFill>
            </a:rPr>
            <a:t>Speaking up with </a:t>
          </a:r>
          <a:r>
            <a:rPr lang="en-US" sz="1400" b="1" dirty="0" smtClean="0">
              <a:solidFill>
                <a:srgbClr val="FF0000"/>
              </a:solidFill>
            </a:rPr>
            <a:t>ARCC  </a:t>
          </a:r>
          <a:endParaRPr lang="en-US" sz="1400" b="1" dirty="0">
            <a:solidFill>
              <a:srgbClr val="FF0000"/>
            </a:solidFill>
          </a:endParaRPr>
        </a:p>
      </dgm:t>
    </dgm:pt>
    <dgm:pt modelId="{2C3397AF-4219-499F-9D70-46739381D357}" type="parTrans" cxnId="{61F64806-904A-4932-ADA8-DE222667D57A}">
      <dgm:prSet/>
      <dgm:spPr/>
      <dgm:t>
        <a:bodyPr/>
        <a:lstStyle/>
        <a:p>
          <a:endParaRPr lang="en-US"/>
        </a:p>
      </dgm:t>
    </dgm:pt>
    <dgm:pt modelId="{F9679DC5-BC30-42BE-B835-88027792E16E}" type="sibTrans" cxnId="{61F64806-904A-4932-ADA8-DE222667D57A}">
      <dgm:prSet/>
      <dgm:spPr/>
      <dgm:t>
        <a:bodyPr/>
        <a:lstStyle/>
        <a:p>
          <a:endParaRPr lang="en-US"/>
        </a:p>
      </dgm:t>
    </dgm:pt>
    <dgm:pt modelId="{871C22DF-42EC-4537-B277-D40FF82DA686}">
      <dgm:prSet custT="1"/>
      <dgm:spPr/>
      <dgm:t>
        <a:bodyPr/>
        <a:lstStyle/>
        <a:p>
          <a:r>
            <a:rPr lang="en-US" sz="1600" b="1" dirty="0" smtClean="0">
              <a:solidFill>
                <a:srgbClr val="FF0000"/>
              </a:solidFill>
            </a:rPr>
            <a:t>STAR: S</a:t>
          </a:r>
          <a:r>
            <a:rPr lang="en-US" sz="1600" b="0" dirty="0" smtClean="0">
              <a:solidFill>
                <a:srgbClr val="FF0000"/>
              </a:solidFill>
            </a:rPr>
            <a:t>top. </a:t>
          </a:r>
          <a:r>
            <a:rPr lang="en-US" sz="1600" b="1" dirty="0" smtClean="0">
              <a:solidFill>
                <a:srgbClr val="FF0000"/>
              </a:solidFill>
            </a:rPr>
            <a:t>T</a:t>
          </a:r>
          <a:r>
            <a:rPr lang="en-US" sz="1600" b="0" dirty="0" smtClean="0">
              <a:solidFill>
                <a:srgbClr val="FF0000"/>
              </a:solidFill>
            </a:rPr>
            <a:t>hink. </a:t>
          </a:r>
          <a:r>
            <a:rPr lang="en-US" sz="1600" b="1" dirty="0" smtClean="0">
              <a:solidFill>
                <a:srgbClr val="FF0000"/>
              </a:solidFill>
            </a:rPr>
            <a:t>A</a:t>
          </a:r>
          <a:r>
            <a:rPr lang="en-US" sz="1600" b="0" dirty="0" smtClean="0">
              <a:solidFill>
                <a:srgbClr val="FF0000"/>
              </a:solidFill>
            </a:rPr>
            <a:t>ct. </a:t>
          </a:r>
          <a:r>
            <a:rPr lang="en-US" sz="1600" b="1" dirty="0" smtClean="0">
              <a:solidFill>
                <a:srgbClr val="FF0000"/>
              </a:solidFill>
            </a:rPr>
            <a:t>R</a:t>
          </a:r>
          <a:r>
            <a:rPr lang="en-US" sz="1600" b="0" dirty="0" smtClean="0">
              <a:solidFill>
                <a:srgbClr val="FF0000"/>
              </a:solidFill>
            </a:rPr>
            <a:t>eview</a:t>
          </a:r>
          <a:r>
            <a:rPr lang="en-US" sz="1600" b="0" dirty="0" smtClean="0"/>
            <a:t>. </a:t>
          </a:r>
          <a:endParaRPr lang="en-US" sz="1600" b="1" dirty="0"/>
        </a:p>
      </dgm:t>
    </dgm:pt>
    <dgm:pt modelId="{BAB01054-B53F-4EC8-82DC-DC4EEDB54FEA}" type="sibTrans" cxnId="{ACA010CF-32C8-4DA1-BCCD-886F26C3DF97}">
      <dgm:prSet/>
      <dgm:spPr/>
      <dgm:t>
        <a:bodyPr/>
        <a:lstStyle/>
        <a:p>
          <a:endParaRPr lang="en-US"/>
        </a:p>
      </dgm:t>
    </dgm:pt>
    <dgm:pt modelId="{1E650AB1-3601-4A0B-A4F1-06428084F0B6}" type="parTrans" cxnId="{ACA010CF-32C8-4DA1-BCCD-886F26C3DF97}">
      <dgm:prSet/>
      <dgm:spPr/>
      <dgm:t>
        <a:bodyPr/>
        <a:lstStyle/>
        <a:p>
          <a:endParaRPr lang="en-US"/>
        </a:p>
      </dgm:t>
    </dgm:pt>
    <dgm:pt modelId="{C12D291E-2205-48DB-A182-5A1164B43174}" type="pres">
      <dgm:prSet presAssocID="{06536039-359B-46C9-B60B-7E969E8B2C95}" presName="Name0" presStyleCnt="0">
        <dgm:presLayoutVars>
          <dgm:dir/>
          <dgm:animLvl val="lvl"/>
          <dgm:resizeHandles val="exact"/>
        </dgm:presLayoutVars>
      </dgm:prSet>
      <dgm:spPr/>
      <dgm:t>
        <a:bodyPr/>
        <a:lstStyle/>
        <a:p>
          <a:endParaRPr lang="en-US"/>
        </a:p>
      </dgm:t>
    </dgm:pt>
    <dgm:pt modelId="{A689FB50-C25A-47BB-B047-00D5F965A9A6}" type="pres">
      <dgm:prSet presAssocID="{4CB298C9-6076-451E-A572-8FC077D54BDE}" presName="linNode" presStyleCnt="0"/>
      <dgm:spPr/>
      <dgm:t>
        <a:bodyPr/>
        <a:lstStyle/>
        <a:p>
          <a:endParaRPr lang="en-US"/>
        </a:p>
      </dgm:t>
    </dgm:pt>
    <dgm:pt modelId="{A4393DE9-AF33-4A2C-9D05-0B017AA9E107}" type="pres">
      <dgm:prSet presAssocID="{4CB298C9-6076-451E-A572-8FC077D54BDE}" presName="parentText" presStyleLbl="node1" presStyleIdx="0" presStyleCnt="5">
        <dgm:presLayoutVars>
          <dgm:chMax val="1"/>
          <dgm:bulletEnabled val="1"/>
        </dgm:presLayoutVars>
      </dgm:prSet>
      <dgm:spPr/>
      <dgm:t>
        <a:bodyPr/>
        <a:lstStyle/>
        <a:p>
          <a:endParaRPr lang="en-US"/>
        </a:p>
      </dgm:t>
    </dgm:pt>
    <dgm:pt modelId="{67B1545D-1971-4954-AFAA-D19AF452F082}" type="pres">
      <dgm:prSet presAssocID="{4CB298C9-6076-451E-A572-8FC077D54BDE}" presName="descendantText" presStyleLbl="alignAccFollowNode1" presStyleIdx="0" presStyleCnt="5" custLinFactNeighborX="3968" custLinFactNeighborY="-2929">
        <dgm:presLayoutVars>
          <dgm:bulletEnabled val="1"/>
        </dgm:presLayoutVars>
      </dgm:prSet>
      <dgm:spPr/>
      <dgm:t>
        <a:bodyPr/>
        <a:lstStyle/>
        <a:p>
          <a:endParaRPr lang="en-US"/>
        </a:p>
      </dgm:t>
    </dgm:pt>
    <dgm:pt modelId="{609D74B3-5D4E-4260-86D9-6BD3EDB46B40}" type="pres">
      <dgm:prSet presAssocID="{BF3BD6C3-12B8-4FEB-BD09-99A97C886E97}" presName="sp" presStyleCnt="0"/>
      <dgm:spPr/>
      <dgm:t>
        <a:bodyPr/>
        <a:lstStyle/>
        <a:p>
          <a:endParaRPr lang="en-US"/>
        </a:p>
      </dgm:t>
    </dgm:pt>
    <dgm:pt modelId="{799F8AED-BCC2-451A-A4C9-F9D386B303B9}" type="pres">
      <dgm:prSet presAssocID="{1F7594BA-4540-4D60-9FE6-63C957CD2D47}" presName="linNode" presStyleCnt="0"/>
      <dgm:spPr/>
      <dgm:t>
        <a:bodyPr/>
        <a:lstStyle/>
        <a:p>
          <a:endParaRPr lang="en-US"/>
        </a:p>
      </dgm:t>
    </dgm:pt>
    <dgm:pt modelId="{D220FBD1-A57B-44FF-981F-BF64BB073E22}" type="pres">
      <dgm:prSet presAssocID="{1F7594BA-4540-4D60-9FE6-63C957CD2D47}" presName="parentText" presStyleLbl="node1" presStyleIdx="1" presStyleCnt="5">
        <dgm:presLayoutVars>
          <dgm:chMax val="1"/>
          <dgm:bulletEnabled val="1"/>
        </dgm:presLayoutVars>
      </dgm:prSet>
      <dgm:spPr/>
      <dgm:t>
        <a:bodyPr/>
        <a:lstStyle/>
        <a:p>
          <a:endParaRPr lang="en-US"/>
        </a:p>
      </dgm:t>
    </dgm:pt>
    <dgm:pt modelId="{956A5544-72E5-4522-8DEA-A9F4ED30A643}" type="pres">
      <dgm:prSet presAssocID="{1F7594BA-4540-4D60-9FE6-63C957CD2D47}" presName="descendantText" presStyleLbl="alignAccFollowNode1" presStyleIdx="1" presStyleCnt="5" custLinFactNeighborY="3821">
        <dgm:presLayoutVars>
          <dgm:bulletEnabled val="1"/>
        </dgm:presLayoutVars>
      </dgm:prSet>
      <dgm:spPr/>
      <dgm:t>
        <a:bodyPr/>
        <a:lstStyle/>
        <a:p>
          <a:endParaRPr lang="en-US"/>
        </a:p>
      </dgm:t>
    </dgm:pt>
    <dgm:pt modelId="{3D834447-762D-417F-8754-EF99A883A954}" type="pres">
      <dgm:prSet presAssocID="{5638E097-9A28-43C0-9C6B-760E9EF97E29}" presName="sp" presStyleCnt="0"/>
      <dgm:spPr/>
      <dgm:t>
        <a:bodyPr/>
        <a:lstStyle/>
        <a:p>
          <a:endParaRPr lang="en-US"/>
        </a:p>
      </dgm:t>
    </dgm:pt>
    <dgm:pt modelId="{2024C7C7-B15C-441E-B3B8-B43588DEE327}" type="pres">
      <dgm:prSet presAssocID="{C5003C0A-27A1-4237-9290-3623021044C4}" presName="linNode" presStyleCnt="0"/>
      <dgm:spPr/>
      <dgm:t>
        <a:bodyPr/>
        <a:lstStyle/>
        <a:p>
          <a:endParaRPr lang="en-US"/>
        </a:p>
      </dgm:t>
    </dgm:pt>
    <dgm:pt modelId="{8263EC73-803D-40F0-9193-5B269FA96F88}" type="pres">
      <dgm:prSet presAssocID="{C5003C0A-27A1-4237-9290-3623021044C4}" presName="parentText" presStyleLbl="node1" presStyleIdx="2" presStyleCnt="5">
        <dgm:presLayoutVars>
          <dgm:chMax val="1"/>
          <dgm:bulletEnabled val="1"/>
        </dgm:presLayoutVars>
      </dgm:prSet>
      <dgm:spPr/>
      <dgm:t>
        <a:bodyPr/>
        <a:lstStyle/>
        <a:p>
          <a:endParaRPr lang="en-US"/>
        </a:p>
      </dgm:t>
    </dgm:pt>
    <dgm:pt modelId="{DC25C089-A1EA-44E8-B4A4-71C1F9EFC1F1}" type="pres">
      <dgm:prSet presAssocID="{C5003C0A-27A1-4237-9290-3623021044C4}" presName="descendantText" presStyleLbl="alignAccFollowNode1" presStyleIdx="2" presStyleCnt="5">
        <dgm:presLayoutVars>
          <dgm:bulletEnabled val="1"/>
        </dgm:presLayoutVars>
      </dgm:prSet>
      <dgm:spPr/>
      <dgm:t>
        <a:bodyPr/>
        <a:lstStyle/>
        <a:p>
          <a:endParaRPr lang="en-US"/>
        </a:p>
      </dgm:t>
    </dgm:pt>
    <dgm:pt modelId="{19F5ABA1-0360-49B3-A574-15906648E80C}" type="pres">
      <dgm:prSet presAssocID="{A488A2EE-4032-4063-8FE6-6C67001C260B}" presName="sp" presStyleCnt="0"/>
      <dgm:spPr/>
      <dgm:t>
        <a:bodyPr/>
        <a:lstStyle/>
        <a:p>
          <a:endParaRPr lang="en-US"/>
        </a:p>
      </dgm:t>
    </dgm:pt>
    <dgm:pt modelId="{4F6E02B9-F92B-4407-BCD2-760C61548AD0}" type="pres">
      <dgm:prSet presAssocID="{2F08DC76-35C0-403A-A0EF-4B4493E2157E}" presName="linNode" presStyleCnt="0"/>
      <dgm:spPr/>
      <dgm:t>
        <a:bodyPr/>
        <a:lstStyle/>
        <a:p>
          <a:endParaRPr lang="en-US"/>
        </a:p>
      </dgm:t>
    </dgm:pt>
    <dgm:pt modelId="{61900F0A-383F-41C0-AB9E-3C37B4212CAB}" type="pres">
      <dgm:prSet presAssocID="{2F08DC76-35C0-403A-A0EF-4B4493E2157E}" presName="parentText" presStyleLbl="node1" presStyleIdx="3" presStyleCnt="5">
        <dgm:presLayoutVars>
          <dgm:chMax val="1"/>
          <dgm:bulletEnabled val="1"/>
        </dgm:presLayoutVars>
      </dgm:prSet>
      <dgm:spPr/>
      <dgm:t>
        <a:bodyPr/>
        <a:lstStyle/>
        <a:p>
          <a:endParaRPr lang="en-US"/>
        </a:p>
      </dgm:t>
    </dgm:pt>
    <dgm:pt modelId="{CFD91198-2B30-4950-A399-4A64F3159778}" type="pres">
      <dgm:prSet presAssocID="{2F08DC76-35C0-403A-A0EF-4B4493E2157E}" presName="descendantText" presStyleLbl="alignAccFollowNode1" presStyleIdx="3" presStyleCnt="5">
        <dgm:presLayoutVars>
          <dgm:bulletEnabled val="1"/>
        </dgm:presLayoutVars>
      </dgm:prSet>
      <dgm:spPr/>
      <dgm:t>
        <a:bodyPr/>
        <a:lstStyle/>
        <a:p>
          <a:endParaRPr lang="en-US"/>
        </a:p>
      </dgm:t>
    </dgm:pt>
    <dgm:pt modelId="{36F30CB5-302D-451A-8CD2-F0FDE02F1973}" type="pres">
      <dgm:prSet presAssocID="{C85CDE46-61A7-4044-AD3F-2A0280F6FA65}" presName="sp" presStyleCnt="0"/>
      <dgm:spPr/>
      <dgm:t>
        <a:bodyPr/>
        <a:lstStyle/>
        <a:p>
          <a:endParaRPr lang="en-US"/>
        </a:p>
      </dgm:t>
    </dgm:pt>
    <dgm:pt modelId="{E481ABBF-9955-4610-B6E5-726E7104723D}" type="pres">
      <dgm:prSet presAssocID="{8A509427-1020-4E03-87A7-0FAA835F8158}" presName="linNode" presStyleCnt="0"/>
      <dgm:spPr/>
      <dgm:t>
        <a:bodyPr/>
        <a:lstStyle/>
        <a:p>
          <a:endParaRPr lang="en-US"/>
        </a:p>
      </dgm:t>
    </dgm:pt>
    <dgm:pt modelId="{C3C53462-50CE-43CD-B807-3660ED52FD43}" type="pres">
      <dgm:prSet presAssocID="{8A509427-1020-4E03-87A7-0FAA835F8158}" presName="parentText" presStyleLbl="node1" presStyleIdx="4" presStyleCnt="5" custLinFactNeighborY="5600">
        <dgm:presLayoutVars>
          <dgm:chMax val="1"/>
          <dgm:bulletEnabled val="1"/>
        </dgm:presLayoutVars>
      </dgm:prSet>
      <dgm:spPr/>
      <dgm:t>
        <a:bodyPr/>
        <a:lstStyle/>
        <a:p>
          <a:endParaRPr lang="en-US"/>
        </a:p>
      </dgm:t>
    </dgm:pt>
    <dgm:pt modelId="{2C6B2C9B-5C02-4A13-94CF-B1CAD3222C88}" type="pres">
      <dgm:prSet presAssocID="{8A509427-1020-4E03-87A7-0FAA835F8158}" presName="descendantText" presStyleLbl="alignAccFollowNode1" presStyleIdx="4" presStyleCnt="5">
        <dgm:presLayoutVars>
          <dgm:bulletEnabled val="1"/>
        </dgm:presLayoutVars>
      </dgm:prSet>
      <dgm:spPr/>
      <dgm:t>
        <a:bodyPr/>
        <a:lstStyle/>
        <a:p>
          <a:endParaRPr lang="en-US"/>
        </a:p>
      </dgm:t>
    </dgm:pt>
  </dgm:ptLst>
  <dgm:cxnLst>
    <dgm:cxn modelId="{C84D42F5-FAA8-400D-8DF5-265EB3ED4047}" type="presOf" srcId="{8A509427-1020-4E03-87A7-0FAA835F8158}" destId="{C3C53462-50CE-43CD-B807-3660ED52FD43}" srcOrd="0" destOrd="0" presId="urn:microsoft.com/office/officeart/2005/8/layout/vList5"/>
    <dgm:cxn modelId="{7AE37BA5-7784-4F65-B3E3-DBADFAA7B5A1}" type="presOf" srcId="{2F08DC76-35C0-403A-A0EF-4B4493E2157E}" destId="{61900F0A-383F-41C0-AB9E-3C37B4212CAB}" srcOrd="0" destOrd="0" presId="urn:microsoft.com/office/officeart/2005/8/layout/vList5"/>
    <dgm:cxn modelId="{6BE7C8C6-919E-4DF5-BCDC-E9D50256CFCB}" srcId="{06536039-359B-46C9-B60B-7E969E8B2C95}" destId="{1F7594BA-4540-4D60-9FE6-63C957CD2D47}" srcOrd="1" destOrd="0" parTransId="{0C16BE36-744D-4841-98B3-2038D8873C0C}" sibTransId="{5638E097-9A28-43C0-9C6B-760E9EF97E29}"/>
    <dgm:cxn modelId="{B34C8B69-11DE-415D-A67D-799925938D2A}" type="presOf" srcId="{06536039-359B-46C9-B60B-7E969E8B2C95}" destId="{C12D291E-2205-48DB-A182-5A1164B43174}" srcOrd="0" destOrd="0" presId="urn:microsoft.com/office/officeart/2005/8/layout/vList5"/>
    <dgm:cxn modelId="{F3580EF1-3916-459D-A1FE-AD70F18A6E1F}" srcId="{06536039-359B-46C9-B60B-7E969E8B2C95}" destId="{8A509427-1020-4E03-87A7-0FAA835F8158}" srcOrd="4" destOrd="0" parTransId="{48834B75-EAC3-43BF-A013-A9C47382516F}" sibTransId="{8F4BA527-E6E0-485D-BF3C-71FDDB011B51}"/>
    <dgm:cxn modelId="{E6C6E50D-626B-4A87-9F6A-38B9EE315440}" type="presOf" srcId="{8C5807FF-308B-4201-8EBF-C450CA887487}" destId="{67B1545D-1971-4954-AFAA-D19AF452F082}" srcOrd="0" destOrd="0" presId="urn:microsoft.com/office/officeart/2005/8/layout/vList5"/>
    <dgm:cxn modelId="{990D3E03-572E-436C-ACA1-5EB4B76A768C}" type="presOf" srcId="{871C22DF-42EC-4537-B277-D40FF82DA686}" destId="{2C6B2C9B-5C02-4A13-94CF-B1CAD3222C88}" srcOrd="0" destOrd="0" presId="urn:microsoft.com/office/officeart/2005/8/layout/vList5"/>
    <dgm:cxn modelId="{E4E59C7B-9887-43EB-8943-DD184CF24270}" srcId="{C5003C0A-27A1-4237-9290-3623021044C4}" destId="{32D1DDD8-1684-4E0F-AAC9-BF6286325F0F}" srcOrd="0" destOrd="0" parTransId="{E458CEBF-BDBF-4E13-91DF-FB6612AC7A6D}" sibTransId="{63DF1E9C-A16E-4FBE-A3DD-89E270BA9ACA}"/>
    <dgm:cxn modelId="{B00105EB-183E-45EF-BC54-987C37FDDC2D}" type="presOf" srcId="{BA8F63CD-2EFF-415D-80AA-1E02EA19F265}" destId="{956A5544-72E5-4522-8DEA-A9F4ED30A643}" srcOrd="0" destOrd="0" presId="urn:microsoft.com/office/officeart/2005/8/layout/vList5"/>
    <dgm:cxn modelId="{3DBA77AB-A14E-4671-924D-31A89891FD29}" srcId="{06536039-359B-46C9-B60B-7E969E8B2C95}" destId="{4CB298C9-6076-451E-A572-8FC077D54BDE}" srcOrd="0" destOrd="0" parTransId="{23CA0A66-535F-4E9D-9ABE-F3FE166B6E03}" sibTransId="{BF3BD6C3-12B8-4FEB-BD09-99A97C886E97}"/>
    <dgm:cxn modelId="{AB777957-CE99-46AF-84B9-965B72932E6F}" type="presOf" srcId="{A2221F51-8DE8-4D68-A476-27838CE8C1A6}" destId="{DC25C089-A1EA-44E8-B4A4-71C1F9EFC1F1}" srcOrd="0" destOrd="1" presId="urn:microsoft.com/office/officeart/2005/8/layout/vList5"/>
    <dgm:cxn modelId="{D960F336-AC7C-46FE-87C5-495BFFEA9BD0}" srcId="{C5003C0A-27A1-4237-9290-3623021044C4}" destId="{D85CBF3F-6CBB-4CA9-91D3-F17B220B019F}" srcOrd="2" destOrd="0" parTransId="{294A8E38-108E-444A-BC92-94EF0AED29D1}" sibTransId="{F3D3FEA8-3F87-4E0E-9BEA-92474CECAA93}"/>
    <dgm:cxn modelId="{0648EA72-FA84-4F7E-9895-8B49F072B542}" srcId="{1F7594BA-4540-4D60-9FE6-63C957CD2D47}" destId="{BA8F63CD-2EFF-415D-80AA-1E02EA19F265}" srcOrd="0" destOrd="0" parTransId="{19848DD0-BA1A-4DC5-9005-C3DBAC31219C}" sibTransId="{41BD22DE-3899-46ED-9677-4775C1F3B3FD}"/>
    <dgm:cxn modelId="{06CDDB06-37FA-42BB-9E2A-C28779CE7503}" type="presOf" srcId="{4913C9A9-F465-4A0D-8FB2-DD9AB62DAE56}" destId="{67B1545D-1971-4954-AFAA-D19AF452F082}" srcOrd="0" destOrd="1" presId="urn:microsoft.com/office/officeart/2005/8/layout/vList5"/>
    <dgm:cxn modelId="{C255B14A-58DE-4C4E-89EB-37942555E89B}" srcId="{06536039-359B-46C9-B60B-7E969E8B2C95}" destId="{C5003C0A-27A1-4237-9290-3623021044C4}" srcOrd="2" destOrd="0" parTransId="{785069C3-4964-4B4E-B38D-45267CFC1B0E}" sibTransId="{A488A2EE-4032-4063-8FE6-6C67001C260B}"/>
    <dgm:cxn modelId="{61F64806-904A-4932-ADA8-DE222667D57A}" srcId="{1F7594BA-4540-4D60-9FE6-63C957CD2D47}" destId="{CF187C6C-DB59-4FC3-BEE0-326968BA09A3}" srcOrd="1" destOrd="0" parTransId="{2C3397AF-4219-499F-9D70-46739381D357}" sibTransId="{F9679DC5-BC30-42BE-B835-88027792E16E}"/>
    <dgm:cxn modelId="{FEA13398-E67A-4909-81F4-D991350D8A21}" srcId="{4CB298C9-6076-451E-A572-8FC077D54BDE}" destId="{8C5807FF-308B-4201-8EBF-C450CA887487}" srcOrd="0" destOrd="0" parTransId="{92E0B2F2-617D-4549-BDEB-8EB99AD09DB7}" sibTransId="{28FC9AF6-1272-4FB4-905B-797A0E85A754}"/>
    <dgm:cxn modelId="{2D4DEE53-0402-4774-A6BD-86BBE84F2EB6}" srcId="{4CB298C9-6076-451E-A572-8FC077D54BDE}" destId="{4913C9A9-F465-4A0D-8FB2-DD9AB62DAE56}" srcOrd="1" destOrd="0" parTransId="{0403570E-27FD-4237-8212-9376063500B6}" sibTransId="{BB091B7B-4540-4A04-A716-47DA9F367A65}"/>
    <dgm:cxn modelId="{CB2AEC84-867E-4395-AA70-844A825EB446}" srcId="{06536039-359B-46C9-B60B-7E969E8B2C95}" destId="{2F08DC76-35C0-403A-A0EF-4B4493E2157E}" srcOrd="3" destOrd="0" parTransId="{F672B049-8015-4CF1-8E0F-9DC67368731F}" sibTransId="{C85CDE46-61A7-4044-AD3F-2A0280F6FA65}"/>
    <dgm:cxn modelId="{F353F66A-D14D-4F0D-97FA-6884D51C60D9}" type="presOf" srcId="{CF187C6C-DB59-4FC3-BEE0-326968BA09A3}" destId="{956A5544-72E5-4522-8DEA-A9F4ED30A643}" srcOrd="0" destOrd="1" presId="urn:microsoft.com/office/officeart/2005/8/layout/vList5"/>
    <dgm:cxn modelId="{34228974-0AD5-4662-A4D1-F3257E0ED867}" type="presOf" srcId="{C5003C0A-27A1-4237-9290-3623021044C4}" destId="{8263EC73-803D-40F0-9193-5B269FA96F88}" srcOrd="0" destOrd="0" presId="urn:microsoft.com/office/officeart/2005/8/layout/vList5"/>
    <dgm:cxn modelId="{2811D512-1EFC-46DD-BAEB-954C686F9069}" type="presOf" srcId="{D85CBF3F-6CBB-4CA9-91D3-F17B220B019F}" destId="{DC25C089-A1EA-44E8-B4A4-71C1F9EFC1F1}" srcOrd="0" destOrd="2" presId="urn:microsoft.com/office/officeart/2005/8/layout/vList5"/>
    <dgm:cxn modelId="{7D34A262-906E-4E6D-9283-5C1412B04C44}" srcId="{C5003C0A-27A1-4237-9290-3623021044C4}" destId="{A2221F51-8DE8-4D68-A476-27838CE8C1A6}" srcOrd="1" destOrd="0" parTransId="{F5225084-1105-4C9D-8BF7-F8F3817740D0}" sibTransId="{3446CCC2-B446-4290-B05B-E29BE8DB83A3}"/>
    <dgm:cxn modelId="{8A0CA033-AF38-4F49-A4A7-78B32E744913}" type="presOf" srcId="{1F7594BA-4540-4D60-9FE6-63C957CD2D47}" destId="{D220FBD1-A57B-44FF-981F-BF64BB073E22}" srcOrd="0" destOrd="0" presId="urn:microsoft.com/office/officeart/2005/8/layout/vList5"/>
    <dgm:cxn modelId="{ACA010CF-32C8-4DA1-BCCD-886F26C3DF97}" srcId="{8A509427-1020-4E03-87A7-0FAA835F8158}" destId="{871C22DF-42EC-4537-B277-D40FF82DA686}" srcOrd="0" destOrd="0" parTransId="{1E650AB1-3601-4A0B-A4F1-06428084F0B6}" sibTransId="{BAB01054-B53F-4EC8-82DC-DC4EEDB54FEA}"/>
    <dgm:cxn modelId="{63E64335-68BC-4D90-8D4F-DD27A3728EC7}" type="presOf" srcId="{FF3468E0-08CD-4237-8955-370E00A6A659}" destId="{CFD91198-2B30-4950-A399-4A64F3159778}" srcOrd="0" destOrd="0" presId="urn:microsoft.com/office/officeart/2005/8/layout/vList5"/>
    <dgm:cxn modelId="{9D004089-F416-4181-8356-C40AD814B3FD}" srcId="{2F08DC76-35C0-403A-A0EF-4B4493E2157E}" destId="{FF3468E0-08CD-4237-8955-370E00A6A659}" srcOrd="0" destOrd="0" parTransId="{8DE1C0A0-227A-42A1-80CD-EB8882AF3DE8}" sibTransId="{39ED32F7-4586-43A1-87CC-655C0E1E8839}"/>
    <dgm:cxn modelId="{9A80BA07-0B23-4588-92A0-474B6A8EC08A}" type="presOf" srcId="{4CB298C9-6076-451E-A572-8FC077D54BDE}" destId="{A4393DE9-AF33-4A2C-9D05-0B017AA9E107}" srcOrd="0" destOrd="0" presId="urn:microsoft.com/office/officeart/2005/8/layout/vList5"/>
    <dgm:cxn modelId="{3A5A3EA0-73FA-4A9F-BEF2-CA7C5BDAAAE3}" type="presOf" srcId="{32D1DDD8-1684-4E0F-AAC9-BF6286325F0F}" destId="{DC25C089-A1EA-44E8-B4A4-71C1F9EFC1F1}" srcOrd="0" destOrd="0" presId="urn:microsoft.com/office/officeart/2005/8/layout/vList5"/>
    <dgm:cxn modelId="{968D75E6-B878-429A-9664-396EB4235B69}" type="presParOf" srcId="{C12D291E-2205-48DB-A182-5A1164B43174}" destId="{A689FB50-C25A-47BB-B047-00D5F965A9A6}" srcOrd="0" destOrd="0" presId="urn:microsoft.com/office/officeart/2005/8/layout/vList5"/>
    <dgm:cxn modelId="{7FA61DB6-2C0C-4B04-9C22-1519452962A4}" type="presParOf" srcId="{A689FB50-C25A-47BB-B047-00D5F965A9A6}" destId="{A4393DE9-AF33-4A2C-9D05-0B017AA9E107}" srcOrd="0" destOrd="0" presId="urn:microsoft.com/office/officeart/2005/8/layout/vList5"/>
    <dgm:cxn modelId="{48337E4F-7789-4155-997C-D4D661989EED}" type="presParOf" srcId="{A689FB50-C25A-47BB-B047-00D5F965A9A6}" destId="{67B1545D-1971-4954-AFAA-D19AF452F082}" srcOrd="1" destOrd="0" presId="urn:microsoft.com/office/officeart/2005/8/layout/vList5"/>
    <dgm:cxn modelId="{B46EBB09-D7E1-4BD9-AD9E-E3F69AC0418D}" type="presParOf" srcId="{C12D291E-2205-48DB-A182-5A1164B43174}" destId="{609D74B3-5D4E-4260-86D9-6BD3EDB46B40}" srcOrd="1" destOrd="0" presId="urn:microsoft.com/office/officeart/2005/8/layout/vList5"/>
    <dgm:cxn modelId="{B2F30FF8-A549-440E-8B8E-EFF8263A07A8}" type="presParOf" srcId="{C12D291E-2205-48DB-A182-5A1164B43174}" destId="{799F8AED-BCC2-451A-A4C9-F9D386B303B9}" srcOrd="2" destOrd="0" presId="urn:microsoft.com/office/officeart/2005/8/layout/vList5"/>
    <dgm:cxn modelId="{B76923C6-A0E8-4BB8-BFC4-0516D188A55E}" type="presParOf" srcId="{799F8AED-BCC2-451A-A4C9-F9D386B303B9}" destId="{D220FBD1-A57B-44FF-981F-BF64BB073E22}" srcOrd="0" destOrd="0" presId="urn:microsoft.com/office/officeart/2005/8/layout/vList5"/>
    <dgm:cxn modelId="{3A91A02D-3560-451D-B5CB-BE3B3DCFBF3D}" type="presParOf" srcId="{799F8AED-BCC2-451A-A4C9-F9D386B303B9}" destId="{956A5544-72E5-4522-8DEA-A9F4ED30A643}" srcOrd="1" destOrd="0" presId="urn:microsoft.com/office/officeart/2005/8/layout/vList5"/>
    <dgm:cxn modelId="{5E02816E-3EEC-4202-8ED8-B785CDB8BE20}" type="presParOf" srcId="{C12D291E-2205-48DB-A182-5A1164B43174}" destId="{3D834447-762D-417F-8754-EF99A883A954}" srcOrd="3" destOrd="0" presId="urn:microsoft.com/office/officeart/2005/8/layout/vList5"/>
    <dgm:cxn modelId="{BA099601-D6A9-469A-BB65-6A058127445F}" type="presParOf" srcId="{C12D291E-2205-48DB-A182-5A1164B43174}" destId="{2024C7C7-B15C-441E-B3B8-B43588DEE327}" srcOrd="4" destOrd="0" presId="urn:microsoft.com/office/officeart/2005/8/layout/vList5"/>
    <dgm:cxn modelId="{EF057B9F-21B9-4C5B-8C87-F4F37CAD5354}" type="presParOf" srcId="{2024C7C7-B15C-441E-B3B8-B43588DEE327}" destId="{8263EC73-803D-40F0-9193-5B269FA96F88}" srcOrd="0" destOrd="0" presId="urn:microsoft.com/office/officeart/2005/8/layout/vList5"/>
    <dgm:cxn modelId="{1EE1C907-FBC2-47EF-9B45-F596F53C127E}" type="presParOf" srcId="{2024C7C7-B15C-441E-B3B8-B43588DEE327}" destId="{DC25C089-A1EA-44E8-B4A4-71C1F9EFC1F1}" srcOrd="1" destOrd="0" presId="urn:microsoft.com/office/officeart/2005/8/layout/vList5"/>
    <dgm:cxn modelId="{DD97ACDF-D212-4BCD-8B17-48960B777860}" type="presParOf" srcId="{C12D291E-2205-48DB-A182-5A1164B43174}" destId="{19F5ABA1-0360-49B3-A574-15906648E80C}" srcOrd="5" destOrd="0" presId="urn:microsoft.com/office/officeart/2005/8/layout/vList5"/>
    <dgm:cxn modelId="{E101B2D0-9310-4855-87E1-087FD9B1CE60}" type="presParOf" srcId="{C12D291E-2205-48DB-A182-5A1164B43174}" destId="{4F6E02B9-F92B-4407-BCD2-760C61548AD0}" srcOrd="6" destOrd="0" presId="urn:microsoft.com/office/officeart/2005/8/layout/vList5"/>
    <dgm:cxn modelId="{03F5A7E6-8F5C-451F-A14A-9E90D1707984}" type="presParOf" srcId="{4F6E02B9-F92B-4407-BCD2-760C61548AD0}" destId="{61900F0A-383F-41C0-AB9E-3C37B4212CAB}" srcOrd="0" destOrd="0" presId="urn:microsoft.com/office/officeart/2005/8/layout/vList5"/>
    <dgm:cxn modelId="{BF3038B7-BAB3-404A-8A37-81160BD729F3}" type="presParOf" srcId="{4F6E02B9-F92B-4407-BCD2-760C61548AD0}" destId="{CFD91198-2B30-4950-A399-4A64F3159778}" srcOrd="1" destOrd="0" presId="urn:microsoft.com/office/officeart/2005/8/layout/vList5"/>
    <dgm:cxn modelId="{B746AA0C-E2DD-4064-9919-38D6410DCEC0}" type="presParOf" srcId="{C12D291E-2205-48DB-A182-5A1164B43174}" destId="{36F30CB5-302D-451A-8CD2-F0FDE02F1973}" srcOrd="7" destOrd="0" presId="urn:microsoft.com/office/officeart/2005/8/layout/vList5"/>
    <dgm:cxn modelId="{73F3115C-BC4A-4DE8-BA73-B707EC48951D}" type="presParOf" srcId="{C12D291E-2205-48DB-A182-5A1164B43174}" destId="{E481ABBF-9955-4610-B6E5-726E7104723D}" srcOrd="8" destOrd="0" presId="urn:microsoft.com/office/officeart/2005/8/layout/vList5"/>
    <dgm:cxn modelId="{76B5679A-0AC6-4B9A-8684-26ED8E2C7D68}" type="presParOf" srcId="{E481ABBF-9955-4610-B6E5-726E7104723D}" destId="{C3C53462-50CE-43CD-B807-3660ED52FD43}" srcOrd="0" destOrd="0" presId="urn:microsoft.com/office/officeart/2005/8/layout/vList5"/>
    <dgm:cxn modelId="{C617295A-24A8-4BB7-96E1-340D700C5246}" type="presParOf" srcId="{E481ABBF-9955-4610-B6E5-726E7104723D}" destId="{2C6B2C9B-5C02-4A13-94CF-B1CAD3222C88}"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B1545D-1971-4954-AFAA-D19AF452F082}">
      <dsp:nvSpPr>
        <dsp:cNvPr id="0" name=""/>
        <dsp:cNvSpPr/>
      </dsp:nvSpPr>
      <dsp:spPr>
        <a:xfrm rot="5400000">
          <a:off x="5520502" y="-2317056"/>
          <a:ext cx="773043" cy="5559552"/>
        </a:xfrm>
        <a:prstGeom prst="round2SameRect">
          <a:avLst/>
        </a:prstGeom>
        <a:solidFill>
          <a:schemeClr val="accent6">
            <a:alpha val="90000"/>
            <a:tint val="40000"/>
            <a:hueOff val="0"/>
            <a:satOff val="0"/>
            <a:lumOff val="0"/>
            <a:alphaOff val="0"/>
          </a:schemeClr>
        </a:solidFill>
        <a:ln w="9525" cap="flat" cmpd="sng" algn="ctr">
          <a:solidFill>
            <a:schemeClr val="accent6">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smtClean="0"/>
            <a:t>Daily Huddle</a:t>
          </a:r>
          <a:endParaRPr lang="en-US" sz="1600" kern="1200" dirty="0"/>
        </a:p>
        <a:p>
          <a:pPr marL="171450" lvl="1" indent="-171450" algn="l" defTabSz="711200">
            <a:lnSpc>
              <a:spcPct val="90000"/>
            </a:lnSpc>
            <a:spcBef>
              <a:spcPct val="0"/>
            </a:spcBef>
            <a:spcAft>
              <a:spcPct val="15000"/>
            </a:spcAft>
            <a:buChar char="••"/>
          </a:pPr>
          <a:r>
            <a:rPr lang="en-US" sz="1600" kern="1200" dirty="0" smtClean="0"/>
            <a:t>Timeouts</a:t>
          </a:r>
          <a:endParaRPr lang="en-US" sz="1600" kern="1200" dirty="0"/>
        </a:p>
      </dsp:txBody>
      <dsp:txXfrm rot="-5400000">
        <a:off x="3127248" y="113935"/>
        <a:ext cx="5521815" cy="697569"/>
      </dsp:txXfrm>
    </dsp:sp>
    <dsp:sp modelId="{A4393DE9-AF33-4A2C-9D05-0B017AA9E107}">
      <dsp:nvSpPr>
        <dsp:cNvPr id="0" name=""/>
        <dsp:cNvSpPr/>
      </dsp:nvSpPr>
      <dsp:spPr>
        <a:xfrm>
          <a:off x="0" y="2210"/>
          <a:ext cx="3127248" cy="966303"/>
        </a:xfrm>
        <a:prstGeom prst="roundRect">
          <a:avLst/>
        </a:prstGeom>
        <a:gradFill rotWithShape="0">
          <a:gsLst>
            <a:gs pos="0">
              <a:schemeClr val="accent6">
                <a:alpha val="90000"/>
                <a:hueOff val="0"/>
                <a:satOff val="0"/>
                <a:lumOff val="0"/>
                <a:alphaOff val="0"/>
                <a:shade val="51000"/>
                <a:satMod val="130000"/>
              </a:schemeClr>
            </a:gs>
            <a:gs pos="80000">
              <a:schemeClr val="accent6">
                <a:alpha val="90000"/>
                <a:hueOff val="0"/>
                <a:satOff val="0"/>
                <a:lumOff val="0"/>
                <a:alphaOff val="0"/>
                <a:shade val="93000"/>
                <a:satMod val="130000"/>
              </a:schemeClr>
            </a:gs>
            <a:gs pos="100000">
              <a:schemeClr val="accent6">
                <a:alpha val="9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kern="1200" dirty="0" smtClean="0"/>
            <a:t>Prepare for the Day</a:t>
          </a:r>
          <a:endParaRPr lang="en-US" sz="2800" kern="1200" dirty="0"/>
        </a:p>
      </dsp:txBody>
      <dsp:txXfrm>
        <a:off x="47171" y="49381"/>
        <a:ext cx="3032906" cy="871961"/>
      </dsp:txXfrm>
    </dsp:sp>
    <dsp:sp modelId="{956A5544-72E5-4522-8DEA-A9F4ED30A643}">
      <dsp:nvSpPr>
        <dsp:cNvPr id="0" name=""/>
        <dsp:cNvSpPr/>
      </dsp:nvSpPr>
      <dsp:spPr>
        <a:xfrm rot="5400000">
          <a:off x="5520502" y="-1250257"/>
          <a:ext cx="773043" cy="5559552"/>
        </a:xfrm>
        <a:prstGeom prst="round2SameRect">
          <a:avLst/>
        </a:prstGeom>
        <a:solidFill>
          <a:schemeClr val="accent6">
            <a:alpha val="90000"/>
            <a:tint val="40000"/>
            <a:hueOff val="0"/>
            <a:satOff val="0"/>
            <a:lumOff val="0"/>
            <a:alphaOff val="0"/>
          </a:schemeClr>
        </a:solidFill>
        <a:ln w="9525" cap="flat" cmpd="sng" algn="ctr">
          <a:solidFill>
            <a:schemeClr val="accent6">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Char char="••"/>
            <a:tabLst/>
            <a:defRPr/>
          </a:pPr>
          <a:r>
            <a:rPr lang="en-US" sz="1800" kern="1200" dirty="0" smtClean="0"/>
            <a:t> </a:t>
          </a:r>
          <a:r>
            <a:rPr lang="en-US" sz="1400" kern="1200" dirty="0" smtClean="0"/>
            <a:t>Verify &amp; Validate</a:t>
          </a:r>
          <a:endParaRPr lang="en-US" sz="1400" kern="1200" dirty="0"/>
        </a:p>
        <a:p>
          <a:pPr marL="0" marR="0" lvl="0" indent="0" algn="l" defTabSz="914400" eaLnBrk="1" fontAlgn="auto" latinLnBrk="0" hangingPunct="1">
            <a:lnSpc>
              <a:spcPct val="100000"/>
            </a:lnSpc>
            <a:spcBef>
              <a:spcPct val="0"/>
            </a:spcBef>
            <a:spcAft>
              <a:spcPts val="0"/>
            </a:spcAft>
            <a:buClrTx/>
            <a:buSzTx/>
            <a:buFontTx/>
            <a:buChar char="••"/>
            <a:tabLst/>
            <a:defRPr/>
          </a:pPr>
          <a:r>
            <a:rPr lang="en-US" sz="1400" kern="1200" dirty="0" smtClean="0"/>
            <a:t> </a:t>
          </a:r>
          <a:r>
            <a:rPr lang="en-US" sz="1400" kern="1200" dirty="0" smtClean="0">
              <a:solidFill>
                <a:srgbClr val="FF0000"/>
              </a:solidFill>
            </a:rPr>
            <a:t>Speaking up with </a:t>
          </a:r>
          <a:r>
            <a:rPr lang="en-US" sz="1400" b="1" kern="1200" dirty="0" smtClean="0">
              <a:solidFill>
                <a:srgbClr val="FF0000"/>
              </a:solidFill>
            </a:rPr>
            <a:t>ARCC  </a:t>
          </a:r>
          <a:endParaRPr lang="en-US" sz="1400" b="1" kern="1200" dirty="0">
            <a:solidFill>
              <a:srgbClr val="FF0000"/>
            </a:solidFill>
          </a:endParaRPr>
        </a:p>
      </dsp:txBody>
      <dsp:txXfrm rot="-5400000">
        <a:off x="3127248" y="1180734"/>
        <a:ext cx="5521815" cy="697569"/>
      </dsp:txXfrm>
    </dsp:sp>
    <dsp:sp modelId="{D220FBD1-A57B-44FF-981F-BF64BB073E22}">
      <dsp:nvSpPr>
        <dsp:cNvPr id="0" name=""/>
        <dsp:cNvSpPr/>
      </dsp:nvSpPr>
      <dsp:spPr>
        <a:xfrm>
          <a:off x="0" y="1016829"/>
          <a:ext cx="3127248" cy="966303"/>
        </a:xfrm>
        <a:prstGeom prst="roundRect">
          <a:avLst/>
        </a:prstGeom>
        <a:gradFill rotWithShape="0">
          <a:gsLst>
            <a:gs pos="0">
              <a:schemeClr val="accent6">
                <a:alpha val="90000"/>
                <a:hueOff val="0"/>
                <a:satOff val="0"/>
                <a:lumOff val="0"/>
                <a:alphaOff val="-10000"/>
                <a:shade val="51000"/>
                <a:satMod val="130000"/>
              </a:schemeClr>
            </a:gs>
            <a:gs pos="80000">
              <a:schemeClr val="accent6">
                <a:alpha val="90000"/>
                <a:hueOff val="0"/>
                <a:satOff val="0"/>
                <a:lumOff val="0"/>
                <a:alphaOff val="-10000"/>
                <a:shade val="93000"/>
                <a:satMod val="130000"/>
              </a:schemeClr>
            </a:gs>
            <a:gs pos="100000">
              <a:schemeClr val="accent6">
                <a:alpha val="90000"/>
                <a:hueOff val="0"/>
                <a:satOff val="0"/>
                <a:lumOff val="0"/>
                <a:alphaOff val="-1000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kern="1200" dirty="0" smtClean="0"/>
            <a:t>Questioning Attitude</a:t>
          </a:r>
          <a:endParaRPr lang="en-US" sz="2800" kern="1200" dirty="0"/>
        </a:p>
      </dsp:txBody>
      <dsp:txXfrm>
        <a:off x="47171" y="1064000"/>
        <a:ext cx="3032906" cy="871961"/>
      </dsp:txXfrm>
    </dsp:sp>
    <dsp:sp modelId="{DC25C089-A1EA-44E8-B4A4-71C1F9EFC1F1}">
      <dsp:nvSpPr>
        <dsp:cNvPr id="0" name=""/>
        <dsp:cNvSpPr/>
      </dsp:nvSpPr>
      <dsp:spPr>
        <a:xfrm rot="5400000">
          <a:off x="5520502" y="-265176"/>
          <a:ext cx="773043" cy="5559552"/>
        </a:xfrm>
        <a:prstGeom prst="round2SameRect">
          <a:avLst/>
        </a:prstGeom>
        <a:solidFill>
          <a:schemeClr val="accent6">
            <a:alpha val="90000"/>
            <a:tint val="40000"/>
            <a:hueOff val="0"/>
            <a:satOff val="0"/>
            <a:lumOff val="0"/>
            <a:alphaOff val="0"/>
          </a:schemeClr>
        </a:solidFill>
        <a:ln w="9525" cap="flat" cmpd="sng" algn="ctr">
          <a:solidFill>
            <a:schemeClr val="accent6">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US" sz="1200" kern="1200" dirty="0" smtClean="0"/>
            <a:t>3-Way Repeat Backs</a:t>
          </a:r>
          <a:endParaRPr lang="en-US" sz="1200" kern="1200" dirty="0"/>
        </a:p>
        <a:p>
          <a:pPr marL="114300" lvl="1" indent="-114300" algn="l" defTabSz="533400">
            <a:lnSpc>
              <a:spcPct val="90000"/>
            </a:lnSpc>
            <a:spcBef>
              <a:spcPct val="0"/>
            </a:spcBef>
            <a:spcAft>
              <a:spcPct val="15000"/>
            </a:spcAft>
            <a:buChar char="••"/>
          </a:pPr>
          <a:r>
            <a:rPr lang="en-US" sz="1200" b="1" kern="1200" dirty="0" smtClean="0"/>
            <a:t>SBAR</a:t>
          </a:r>
          <a:endParaRPr lang="en-US" sz="1200" b="1" kern="1200" dirty="0"/>
        </a:p>
        <a:p>
          <a:pPr marL="114300" lvl="1" indent="-114300" algn="l" defTabSz="533400">
            <a:lnSpc>
              <a:spcPct val="90000"/>
            </a:lnSpc>
            <a:spcBef>
              <a:spcPct val="0"/>
            </a:spcBef>
            <a:spcAft>
              <a:spcPct val="15000"/>
            </a:spcAft>
            <a:buChar char="••"/>
          </a:pPr>
          <a:r>
            <a:rPr lang="en-US" sz="1200" kern="1200" dirty="0" smtClean="0"/>
            <a:t>Phonetic/Numeric Clarification</a:t>
          </a:r>
          <a:endParaRPr lang="en-US" sz="1200" kern="1200" dirty="0"/>
        </a:p>
      </dsp:txBody>
      <dsp:txXfrm rot="-5400000">
        <a:off x="3127248" y="2165815"/>
        <a:ext cx="5521815" cy="697569"/>
      </dsp:txXfrm>
    </dsp:sp>
    <dsp:sp modelId="{8263EC73-803D-40F0-9193-5B269FA96F88}">
      <dsp:nvSpPr>
        <dsp:cNvPr id="0" name=""/>
        <dsp:cNvSpPr/>
      </dsp:nvSpPr>
      <dsp:spPr>
        <a:xfrm>
          <a:off x="0" y="2031448"/>
          <a:ext cx="3127248" cy="966303"/>
        </a:xfrm>
        <a:prstGeom prst="roundRect">
          <a:avLst/>
        </a:prstGeom>
        <a:gradFill rotWithShape="0">
          <a:gsLst>
            <a:gs pos="0">
              <a:schemeClr val="accent6">
                <a:alpha val="90000"/>
                <a:hueOff val="0"/>
                <a:satOff val="0"/>
                <a:lumOff val="0"/>
                <a:alphaOff val="-20000"/>
                <a:shade val="51000"/>
                <a:satMod val="130000"/>
              </a:schemeClr>
            </a:gs>
            <a:gs pos="80000">
              <a:schemeClr val="accent6">
                <a:alpha val="90000"/>
                <a:hueOff val="0"/>
                <a:satOff val="0"/>
                <a:lumOff val="0"/>
                <a:alphaOff val="-20000"/>
                <a:shade val="93000"/>
                <a:satMod val="130000"/>
              </a:schemeClr>
            </a:gs>
            <a:gs pos="100000">
              <a:schemeClr val="accent6">
                <a:alpha val="90000"/>
                <a:hueOff val="0"/>
                <a:satOff val="0"/>
                <a:lumOff val="0"/>
                <a:alphaOff val="-2000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kern="1200" dirty="0" smtClean="0"/>
            <a:t>Clear Communication</a:t>
          </a:r>
          <a:endParaRPr lang="en-US" sz="2800" kern="1200" dirty="0"/>
        </a:p>
      </dsp:txBody>
      <dsp:txXfrm>
        <a:off x="47171" y="2078619"/>
        <a:ext cx="3032906" cy="871961"/>
      </dsp:txXfrm>
    </dsp:sp>
    <dsp:sp modelId="{CFD91198-2B30-4950-A399-4A64F3159778}">
      <dsp:nvSpPr>
        <dsp:cNvPr id="0" name=""/>
        <dsp:cNvSpPr/>
      </dsp:nvSpPr>
      <dsp:spPr>
        <a:xfrm rot="5400000">
          <a:off x="5520502" y="749442"/>
          <a:ext cx="773043" cy="5559552"/>
        </a:xfrm>
        <a:prstGeom prst="round2SameRect">
          <a:avLst/>
        </a:prstGeom>
        <a:solidFill>
          <a:schemeClr val="accent6">
            <a:alpha val="90000"/>
            <a:tint val="40000"/>
            <a:hueOff val="0"/>
            <a:satOff val="0"/>
            <a:lumOff val="0"/>
            <a:alphaOff val="0"/>
          </a:schemeClr>
        </a:solidFill>
        <a:ln w="9525" cap="flat" cmpd="sng" algn="ctr">
          <a:solidFill>
            <a:schemeClr val="accent6">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solidFill>
                <a:srgbClr val="FF0000"/>
              </a:solidFill>
            </a:rPr>
            <a:t>Peer Checking, Peer Coaching</a:t>
          </a:r>
          <a:endParaRPr lang="en-US" sz="1600" kern="1200" dirty="0">
            <a:solidFill>
              <a:srgbClr val="FF0000"/>
            </a:solidFill>
          </a:endParaRPr>
        </a:p>
      </dsp:txBody>
      <dsp:txXfrm rot="-5400000">
        <a:off x="3127248" y="3180434"/>
        <a:ext cx="5521815" cy="697569"/>
      </dsp:txXfrm>
    </dsp:sp>
    <dsp:sp modelId="{61900F0A-383F-41C0-AB9E-3C37B4212CAB}">
      <dsp:nvSpPr>
        <dsp:cNvPr id="0" name=""/>
        <dsp:cNvSpPr/>
      </dsp:nvSpPr>
      <dsp:spPr>
        <a:xfrm>
          <a:off x="0" y="3046067"/>
          <a:ext cx="3127248" cy="966303"/>
        </a:xfrm>
        <a:prstGeom prst="roundRect">
          <a:avLst/>
        </a:prstGeom>
        <a:gradFill rotWithShape="0">
          <a:gsLst>
            <a:gs pos="0">
              <a:schemeClr val="accent6">
                <a:alpha val="90000"/>
                <a:hueOff val="0"/>
                <a:satOff val="0"/>
                <a:lumOff val="0"/>
                <a:alphaOff val="-30000"/>
                <a:shade val="51000"/>
                <a:satMod val="130000"/>
              </a:schemeClr>
            </a:gs>
            <a:gs pos="80000">
              <a:schemeClr val="accent6">
                <a:alpha val="90000"/>
                <a:hueOff val="0"/>
                <a:satOff val="0"/>
                <a:lumOff val="0"/>
                <a:alphaOff val="-30000"/>
                <a:shade val="93000"/>
                <a:satMod val="130000"/>
              </a:schemeClr>
            </a:gs>
            <a:gs pos="100000">
              <a:schemeClr val="accent6">
                <a:alpha val="90000"/>
                <a:hueOff val="0"/>
                <a:satOff val="0"/>
                <a:lumOff val="0"/>
                <a:alphaOff val="-3000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kern="1200" dirty="0" smtClean="0"/>
            <a:t>Support the Team</a:t>
          </a:r>
        </a:p>
      </dsp:txBody>
      <dsp:txXfrm>
        <a:off x="47171" y="3093238"/>
        <a:ext cx="3032906" cy="871961"/>
      </dsp:txXfrm>
    </dsp:sp>
    <dsp:sp modelId="{2C6B2C9B-5C02-4A13-94CF-B1CAD3222C88}">
      <dsp:nvSpPr>
        <dsp:cNvPr id="0" name=""/>
        <dsp:cNvSpPr/>
      </dsp:nvSpPr>
      <dsp:spPr>
        <a:xfrm rot="5400000">
          <a:off x="5520502" y="1764061"/>
          <a:ext cx="773043" cy="5559552"/>
        </a:xfrm>
        <a:prstGeom prst="round2SameRect">
          <a:avLst/>
        </a:prstGeom>
        <a:solidFill>
          <a:schemeClr val="accent6">
            <a:alpha val="90000"/>
            <a:tint val="40000"/>
            <a:hueOff val="0"/>
            <a:satOff val="0"/>
            <a:lumOff val="0"/>
            <a:alphaOff val="0"/>
          </a:schemeClr>
        </a:solidFill>
        <a:ln w="9525" cap="flat" cmpd="sng" algn="ctr">
          <a:solidFill>
            <a:schemeClr val="accent6">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smtClean="0">
              <a:solidFill>
                <a:srgbClr val="FF0000"/>
              </a:solidFill>
            </a:rPr>
            <a:t>STAR: S</a:t>
          </a:r>
          <a:r>
            <a:rPr lang="en-US" sz="1600" b="0" kern="1200" dirty="0" smtClean="0">
              <a:solidFill>
                <a:srgbClr val="FF0000"/>
              </a:solidFill>
            </a:rPr>
            <a:t>top. </a:t>
          </a:r>
          <a:r>
            <a:rPr lang="en-US" sz="1600" b="1" kern="1200" dirty="0" smtClean="0">
              <a:solidFill>
                <a:srgbClr val="FF0000"/>
              </a:solidFill>
            </a:rPr>
            <a:t>T</a:t>
          </a:r>
          <a:r>
            <a:rPr lang="en-US" sz="1600" b="0" kern="1200" dirty="0" smtClean="0">
              <a:solidFill>
                <a:srgbClr val="FF0000"/>
              </a:solidFill>
            </a:rPr>
            <a:t>hink. </a:t>
          </a:r>
          <a:r>
            <a:rPr lang="en-US" sz="1600" b="1" kern="1200" dirty="0" smtClean="0">
              <a:solidFill>
                <a:srgbClr val="FF0000"/>
              </a:solidFill>
            </a:rPr>
            <a:t>A</a:t>
          </a:r>
          <a:r>
            <a:rPr lang="en-US" sz="1600" b="0" kern="1200" dirty="0" smtClean="0">
              <a:solidFill>
                <a:srgbClr val="FF0000"/>
              </a:solidFill>
            </a:rPr>
            <a:t>ct. </a:t>
          </a:r>
          <a:r>
            <a:rPr lang="en-US" sz="1600" b="1" kern="1200" dirty="0" smtClean="0">
              <a:solidFill>
                <a:srgbClr val="FF0000"/>
              </a:solidFill>
            </a:rPr>
            <a:t>R</a:t>
          </a:r>
          <a:r>
            <a:rPr lang="en-US" sz="1600" b="0" kern="1200" dirty="0" smtClean="0">
              <a:solidFill>
                <a:srgbClr val="FF0000"/>
              </a:solidFill>
            </a:rPr>
            <a:t>eview</a:t>
          </a:r>
          <a:r>
            <a:rPr lang="en-US" sz="1600" b="0" kern="1200" dirty="0" smtClean="0"/>
            <a:t>. </a:t>
          </a:r>
          <a:endParaRPr lang="en-US" sz="1600" b="1" kern="1200" dirty="0"/>
        </a:p>
      </dsp:txBody>
      <dsp:txXfrm rot="-5400000">
        <a:off x="3127248" y="4195053"/>
        <a:ext cx="5521815" cy="697569"/>
      </dsp:txXfrm>
    </dsp:sp>
    <dsp:sp modelId="{C3C53462-50CE-43CD-B807-3660ED52FD43}">
      <dsp:nvSpPr>
        <dsp:cNvPr id="0" name=""/>
        <dsp:cNvSpPr/>
      </dsp:nvSpPr>
      <dsp:spPr>
        <a:xfrm>
          <a:off x="0" y="4062896"/>
          <a:ext cx="3127248" cy="966303"/>
        </a:xfrm>
        <a:prstGeom prst="roundRect">
          <a:avLst/>
        </a:prstGeom>
        <a:gradFill rotWithShape="0">
          <a:gsLst>
            <a:gs pos="0">
              <a:schemeClr val="accent6">
                <a:alpha val="90000"/>
                <a:hueOff val="0"/>
                <a:satOff val="0"/>
                <a:lumOff val="0"/>
                <a:alphaOff val="-40000"/>
                <a:shade val="51000"/>
                <a:satMod val="130000"/>
              </a:schemeClr>
            </a:gs>
            <a:gs pos="80000">
              <a:schemeClr val="accent6">
                <a:alpha val="90000"/>
                <a:hueOff val="0"/>
                <a:satOff val="0"/>
                <a:lumOff val="0"/>
                <a:alphaOff val="-40000"/>
                <a:shade val="93000"/>
                <a:satMod val="130000"/>
              </a:schemeClr>
            </a:gs>
            <a:gs pos="100000">
              <a:schemeClr val="accent6">
                <a:alpha val="90000"/>
                <a:hueOff val="0"/>
                <a:satOff val="0"/>
                <a:lumOff val="0"/>
                <a:alphaOff val="-4000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kern="1200" dirty="0" smtClean="0"/>
            <a:t>Attention to Detail</a:t>
          </a:r>
          <a:endParaRPr lang="en-US" sz="2800" kern="1200" dirty="0"/>
        </a:p>
      </dsp:txBody>
      <dsp:txXfrm>
        <a:off x="47171" y="4110067"/>
        <a:ext cx="3032906" cy="871961"/>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2.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image" Target="../media/image3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5.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6.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8.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0.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l" eaLnBrk="1" hangingPunct="1">
              <a:buFontTx/>
              <a:buNone/>
              <a:defRPr sz="1200" b="0" smtClean="0">
                <a:solidFill>
                  <a:schemeClr val="tx1"/>
                </a:solidFill>
                <a:effectLst/>
              </a:defRPr>
            </a:lvl1pPr>
          </a:lstStyle>
          <a:p>
            <a:pPr>
              <a:defRPr/>
            </a:pPr>
            <a:endParaRPr lang="en-US"/>
          </a:p>
        </p:txBody>
      </p:sp>
      <p:sp>
        <p:nvSpPr>
          <p:cNvPr id="23555" name="Rectangle 3"/>
          <p:cNvSpPr>
            <a:spLocks noGrp="1" noChangeArrowheads="1"/>
          </p:cNvSpPr>
          <p:nvPr>
            <p:ph type="dt" sz="quarter" idx="1"/>
          </p:nvPr>
        </p:nvSpPr>
        <p:spPr bwMode="auto">
          <a:xfrm>
            <a:off x="397256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eaLnBrk="1" hangingPunct="1">
              <a:buFontTx/>
              <a:buNone/>
              <a:defRPr sz="1200" b="0" smtClean="0">
                <a:solidFill>
                  <a:schemeClr val="tx1"/>
                </a:solidFill>
                <a:effectLst/>
              </a:defRPr>
            </a:lvl1pPr>
          </a:lstStyle>
          <a:p>
            <a:pPr>
              <a:defRPr/>
            </a:pPr>
            <a:fld id="{85B0E44E-EDB0-4534-829D-AE87293B742A}" type="datetimeFigureOut">
              <a:rPr lang="en-US"/>
              <a:pPr>
                <a:defRPr/>
              </a:pPr>
              <a:t>6/24/2020</a:t>
            </a:fld>
            <a:endParaRPr lang="en-US"/>
          </a:p>
        </p:txBody>
      </p:sp>
      <p:sp>
        <p:nvSpPr>
          <p:cNvPr id="23556" name="Rectangle 4"/>
          <p:cNvSpPr>
            <a:spLocks noGrp="1" noChangeArrowheads="1"/>
          </p:cNvSpPr>
          <p:nvPr>
            <p:ph type="ftr" sz="quarter" idx="2"/>
          </p:nvPr>
        </p:nvSpPr>
        <p:spPr bwMode="auto">
          <a:xfrm>
            <a:off x="0" y="8831580"/>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l" eaLnBrk="1" hangingPunct="1">
              <a:buFontTx/>
              <a:buNone/>
              <a:defRPr sz="1200" b="0" smtClean="0">
                <a:solidFill>
                  <a:schemeClr val="tx1"/>
                </a:solidFill>
                <a:effectLst/>
              </a:defRPr>
            </a:lvl1pPr>
          </a:lstStyle>
          <a:p>
            <a:pPr>
              <a:defRPr/>
            </a:pPr>
            <a:endParaRPr lang="en-US"/>
          </a:p>
        </p:txBody>
      </p:sp>
      <p:sp>
        <p:nvSpPr>
          <p:cNvPr id="23557" name="Rectangle 5"/>
          <p:cNvSpPr>
            <a:spLocks noGrp="1" noChangeArrowheads="1"/>
          </p:cNvSpPr>
          <p:nvPr>
            <p:ph type="sldNum" sz="quarter" idx="3"/>
          </p:nvPr>
        </p:nvSpPr>
        <p:spPr bwMode="auto">
          <a:xfrm>
            <a:off x="3972560" y="8831580"/>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eaLnBrk="1" hangingPunct="1">
              <a:buFontTx/>
              <a:buNone/>
              <a:defRPr sz="1200" b="0" smtClean="0">
                <a:solidFill>
                  <a:schemeClr val="tx1"/>
                </a:solidFill>
                <a:effectLst/>
              </a:defRPr>
            </a:lvl1pPr>
          </a:lstStyle>
          <a:p>
            <a:pPr>
              <a:defRPr/>
            </a:pPr>
            <a:fld id="{02CA6BDD-387B-4762-9C17-279CC3025C72}" type="slidenum">
              <a:rPr lang="en-US"/>
              <a:pPr>
                <a:defRPr/>
              </a:pPr>
              <a:t>‹#›</a:t>
            </a:fld>
            <a:endParaRPr lang="en-US"/>
          </a:p>
        </p:txBody>
      </p:sp>
    </p:spTree>
    <p:extLst>
      <p:ext uri="{BB962C8B-B14F-4D97-AF65-F5344CB8AC3E}">
        <p14:creationId xmlns:p14="http://schemas.microsoft.com/office/powerpoint/2010/main" val="42334083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74C73443-2C7D-4137-A9AA-73E1C17BCD4E}" type="datetimeFigureOut">
              <a:rPr lang="en-US" smtClean="0"/>
              <a:t>6/24/2020</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7BFEA683-B346-47AE-8E9C-E7D80DC6DC73}" type="slidenum">
              <a:rPr lang="en-US" smtClean="0"/>
              <a:t>‹#›</a:t>
            </a:fld>
            <a:endParaRPr lang="en-US"/>
          </a:p>
        </p:txBody>
      </p:sp>
    </p:spTree>
    <p:extLst>
      <p:ext uri="{BB962C8B-B14F-4D97-AF65-F5344CB8AC3E}">
        <p14:creationId xmlns:p14="http://schemas.microsoft.com/office/powerpoint/2010/main" val="1443833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582D44-3CE1-4836-B9B2-0E21B43B1880}" type="slidenum">
              <a:rPr lang="en-US">
                <a:solidFill>
                  <a:srgbClr val="000000"/>
                </a:solidFill>
              </a:rPr>
              <a:pPr/>
              <a:t>3</a:t>
            </a:fld>
            <a:endParaRPr lang="en-US" dirty="0">
              <a:solidFill>
                <a:srgbClr val="000000"/>
              </a:solidFill>
            </a:endParaRPr>
          </a:p>
        </p:txBody>
      </p:sp>
      <p:sp>
        <p:nvSpPr>
          <p:cNvPr id="274434" name="Rectangle 2050"/>
          <p:cNvSpPr>
            <a:spLocks noGrp="1" noRot="1" noChangeAspect="1" noChangeArrowheads="1" noTextEdit="1"/>
          </p:cNvSpPr>
          <p:nvPr>
            <p:ph type="sldImg"/>
          </p:nvPr>
        </p:nvSpPr>
        <p:spPr>
          <a:ln/>
        </p:spPr>
      </p:sp>
      <p:sp>
        <p:nvSpPr>
          <p:cNvPr id="274435" name="Rectangle 2051"/>
          <p:cNvSpPr>
            <a:spLocks noGrp="1" noChangeArrowheads="1"/>
          </p:cNvSpPr>
          <p:nvPr>
            <p:ph type="body" idx="1"/>
          </p:nvPr>
        </p:nvSpPr>
        <p:spPr/>
        <p:txBody>
          <a:bodyPr/>
          <a:lstStyle/>
          <a:p>
            <a:endParaRPr lang="en-US" dirty="0" smtClean="0">
              <a:latin typeface="Calibri" pitchFamily="34" charset="0"/>
              <a:cs typeface="Arial" charset="0"/>
            </a:endParaRPr>
          </a:p>
          <a:p>
            <a:r>
              <a:rPr lang="en-US" dirty="0" smtClean="0">
                <a:latin typeface="Calibri" pitchFamily="34" charset="0"/>
                <a:cs typeface="Arial" charset="0"/>
              </a:rPr>
              <a:t>This is what we’re called to do here</a:t>
            </a:r>
            <a:endParaRPr lang="en-US" dirty="0">
              <a:latin typeface="Calibri" pitchFamily="34" charset="0"/>
              <a:cs typeface="Arial" charset="0"/>
            </a:endParaRPr>
          </a:p>
        </p:txBody>
      </p:sp>
      <p:sp>
        <p:nvSpPr>
          <p:cNvPr id="5" name="Rectangle 2051"/>
          <p:cNvSpPr txBox="1">
            <a:spLocks noChangeArrowheads="1"/>
          </p:cNvSpPr>
          <p:nvPr/>
        </p:nvSpPr>
        <p:spPr bwMode="auto">
          <a:xfrm>
            <a:off x="1363288" y="4568830"/>
            <a:ext cx="4588625"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rtl="0" fontAlgn="base">
              <a:spcBef>
                <a:spcPct val="30000"/>
              </a:spcBef>
              <a:spcAft>
                <a:spcPct val="0"/>
              </a:spcAft>
              <a:defRPr sz="1200" kern="1200">
                <a:solidFill>
                  <a:schemeClr val="tx1"/>
                </a:solidFill>
                <a:latin typeface="Times New Roman" charset="0"/>
                <a:ea typeface="+mn-ea"/>
                <a:cs typeface="+mn-cs"/>
              </a:defRPr>
            </a:lvl1pPr>
            <a:lvl2pPr marL="457200" algn="l" rtl="0" fontAlgn="base">
              <a:spcBef>
                <a:spcPct val="30000"/>
              </a:spcBef>
              <a:spcAft>
                <a:spcPct val="0"/>
              </a:spcAft>
              <a:defRPr sz="1200" kern="1200">
                <a:solidFill>
                  <a:schemeClr val="tx1"/>
                </a:solidFill>
                <a:latin typeface="Times New Roman" charset="0"/>
                <a:ea typeface="+mn-ea"/>
                <a:cs typeface="+mn-cs"/>
              </a:defRPr>
            </a:lvl2pPr>
            <a:lvl3pPr marL="914400" algn="l" rtl="0" fontAlgn="base">
              <a:spcBef>
                <a:spcPct val="30000"/>
              </a:spcBef>
              <a:spcAft>
                <a:spcPct val="0"/>
              </a:spcAft>
              <a:defRPr sz="1200" kern="1200">
                <a:solidFill>
                  <a:schemeClr val="tx1"/>
                </a:solidFill>
                <a:latin typeface="Times New Roman" charset="0"/>
                <a:ea typeface="+mn-ea"/>
                <a:cs typeface="+mn-cs"/>
              </a:defRPr>
            </a:lvl3pPr>
            <a:lvl4pPr marL="1371600" algn="l" rtl="0" fontAlgn="base">
              <a:spcBef>
                <a:spcPct val="30000"/>
              </a:spcBef>
              <a:spcAft>
                <a:spcPct val="0"/>
              </a:spcAft>
              <a:defRPr sz="1200" kern="1200">
                <a:solidFill>
                  <a:schemeClr val="tx1"/>
                </a:solidFill>
                <a:latin typeface="Times New Roman" charset="0"/>
                <a:ea typeface="+mn-ea"/>
                <a:cs typeface="+mn-cs"/>
              </a:defRPr>
            </a:lvl4pPr>
            <a:lvl5pPr marL="1828800" algn="l" rtl="0" fontAlgn="base">
              <a:spcBef>
                <a:spcPct val="30000"/>
              </a:spcBef>
              <a:spcAft>
                <a:spcPct val="0"/>
              </a:spcAft>
              <a:defRPr sz="1200" kern="1200">
                <a:solidFill>
                  <a:schemeClr val="tx1"/>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171450" indent="-171450" eaLnBrk="1" hangingPunct="1">
              <a:buFont typeface="Arial" panose="020B0604020202020204" pitchFamily="34" charset="0"/>
              <a:buChar char="•"/>
            </a:pPr>
            <a:r>
              <a:rPr lang="en-US" b="0" dirty="0" smtClean="0">
                <a:solidFill>
                  <a:srgbClr val="000000"/>
                </a:solidFill>
                <a:latin typeface="Calibri"/>
              </a:rPr>
              <a:t>As </a:t>
            </a:r>
            <a:r>
              <a:rPr lang="en-US" b="0" dirty="0">
                <a:solidFill>
                  <a:srgbClr val="000000"/>
                </a:solidFill>
                <a:latin typeface="Calibri"/>
              </a:rPr>
              <a:t>a system of affiliated entities within Munson </a:t>
            </a:r>
            <a:r>
              <a:rPr lang="en-US" b="0" dirty="0" smtClean="0">
                <a:solidFill>
                  <a:srgbClr val="000000"/>
                </a:solidFill>
                <a:latin typeface="Calibri"/>
              </a:rPr>
              <a:t>Healthcare, each </a:t>
            </a:r>
            <a:r>
              <a:rPr lang="en-US" b="0" dirty="0">
                <a:solidFill>
                  <a:srgbClr val="000000"/>
                </a:solidFill>
                <a:latin typeface="Calibri"/>
              </a:rPr>
              <a:t>one of us had our own </a:t>
            </a:r>
            <a:r>
              <a:rPr lang="en-US" b="0" dirty="0" smtClean="0">
                <a:solidFill>
                  <a:srgbClr val="000000"/>
                </a:solidFill>
                <a:latin typeface="Calibri"/>
              </a:rPr>
              <a:t>mission. </a:t>
            </a:r>
            <a:r>
              <a:rPr lang="en-US" b="0" dirty="0">
                <a:solidFill>
                  <a:srgbClr val="000000"/>
                </a:solidFill>
                <a:latin typeface="Calibri"/>
              </a:rPr>
              <a:t>But as we </a:t>
            </a:r>
            <a:r>
              <a:rPr lang="en-US" b="0" dirty="0" smtClean="0">
                <a:solidFill>
                  <a:srgbClr val="000000"/>
                </a:solidFill>
                <a:latin typeface="Calibri"/>
              </a:rPr>
              <a:t>came </a:t>
            </a:r>
            <a:r>
              <a:rPr lang="en-US" b="0" dirty="0">
                <a:solidFill>
                  <a:srgbClr val="000000"/>
                </a:solidFill>
                <a:latin typeface="Calibri"/>
              </a:rPr>
              <a:t>together as </a:t>
            </a:r>
            <a:r>
              <a:rPr lang="en-US" b="0" dirty="0" smtClean="0">
                <a:solidFill>
                  <a:srgbClr val="000000"/>
                </a:solidFill>
                <a:latin typeface="Calibri"/>
              </a:rPr>
              <a:t>a more </a:t>
            </a:r>
            <a:r>
              <a:rPr lang="en-US" b="0" dirty="0">
                <a:solidFill>
                  <a:srgbClr val="000000"/>
                </a:solidFill>
                <a:latin typeface="Calibri"/>
              </a:rPr>
              <a:t>integrated system, earlier this year it became </a:t>
            </a:r>
            <a:r>
              <a:rPr lang="en-US" b="0" dirty="0" smtClean="0">
                <a:solidFill>
                  <a:srgbClr val="000000"/>
                </a:solidFill>
                <a:latin typeface="Calibri"/>
              </a:rPr>
              <a:t>clear that </a:t>
            </a:r>
            <a:r>
              <a:rPr lang="en-US" b="0" dirty="0">
                <a:solidFill>
                  <a:srgbClr val="000000"/>
                </a:solidFill>
                <a:latin typeface="Calibri"/>
              </a:rPr>
              <a:t>we need to move toward a single mission </a:t>
            </a:r>
            <a:r>
              <a:rPr lang="en-US" b="0" dirty="0" smtClean="0">
                <a:solidFill>
                  <a:srgbClr val="000000"/>
                </a:solidFill>
                <a:latin typeface="Calibri"/>
              </a:rPr>
              <a:t>to </a:t>
            </a:r>
            <a:r>
              <a:rPr lang="en-US" b="0" dirty="0">
                <a:solidFill>
                  <a:srgbClr val="000000"/>
                </a:solidFill>
                <a:latin typeface="Calibri"/>
              </a:rPr>
              <a:t>ensure we are all moving </a:t>
            </a:r>
            <a:r>
              <a:rPr lang="en-US" b="0" dirty="0" smtClean="0">
                <a:solidFill>
                  <a:srgbClr val="000000"/>
                </a:solidFill>
                <a:latin typeface="Calibri"/>
              </a:rPr>
              <a:t>effectively.</a:t>
            </a:r>
            <a:endParaRPr lang="en-US" b="0" dirty="0">
              <a:solidFill>
                <a:srgbClr val="000000"/>
              </a:solidFill>
              <a:latin typeface="Calibri"/>
            </a:endParaRPr>
          </a:p>
          <a:p>
            <a:pPr marL="171450" indent="-171450" eaLnBrk="1" hangingPunct="1">
              <a:buFont typeface="Arial" panose="020B0604020202020204" pitchFamily="34" charset="0"/>
              <a:buChar char="•"/>
            </a:pPr>
            <a:r>
              <a:rPr lang="en-US" b="0" dirty="0" smtClean="0">
                <a:solidFill>
                  <a:srgbClr val="000000"/>
                </a:solidFill>
                <a:latin typeface="Calibri"/>
              </a:rPr>
              <a:t>This is our current vision which is in the process of being revised.</a:t>
            </a:r>
            <a:endParaRPr lang="en-US" b="0" dirty="0" smtClean="0">
              <a:solidFill>
                <a:srgbClr val="000000"/>
              </a:solidFill>
              <a:latin typeface="Calibri"/>
              <a:cs typeface="Arial" charset="0"/>
            </a:endParaRPr>
          </a:p>
          <a:p>
            <a:pPr marL="171450" indent="-171450" eaLnBrk="1" hangingPunct="1">
              <a:buFont typeface="Arial" panose="020B0604020202020204" pitchFamily="34" charset="0"/>
              <a:buChar char="•"/>
            </a:pPr>
            <a:endParaRPr lang="en-US" b="0" dirty="0">
              <a:solidFill>
                <a:srgbClr val="000000"/>
              </a:solidFill>
              <a:latin typeface="Calibri"/>
              <a:cs typeface="Arial" charset="0"/>
            </a:endParaRPr>
          </a:p>
        </p:txBody>
      </p:sp>
    </p:spTree>
    <p:extLst>
      <p:ext uri="{BB962C8B-B14F-4D97-AF65-F5344CB8AC3E}">
        <p14:creationId xmlns:p14="http://schemas.microsoft.com/office/powerpoint/2010/main" val="18907877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Pullin</a:t>
            </a:r>
            <a:r>
              <a:rPr lang="en-US" baseline="0" dirty="0" smtClean="0"/>
              <a:t>g in patient experience with behaviors.  </a:t>
            </a:r>
          </a:p>
          <a:p>
            <a:endParaRPr lang="en-US" baseline="0" dirty="0" smtClean="0"/>
          </a:p>
          <a:p>
            <a:r>
              <a:rPr lang="en-US" baseline="0" dirty="0" smtClean="0"/>
              <a:t>We want to set a foundation to let patients speak up and ask questions.</a:t>
            </a:r>
          </a:p>
          <a:p>
            <a:endParaRPr lang="en-US" baseline="0" dirty="0" smtClean="0"/>
          </a:p>
          <a:p>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charset="0"/>
                <a:ea typeface="+mn-ea"/>
                <a:cs typeface="+mn-cs"/>
              </a:rPr>
              <a:t>The patient experience is a vital part of the healing process and the HCAHPS survey provides us with invaluable feedback. The score is the measurement used for our True North and keeping the patient in the center of all we do. The survey identifies opportunities for improvement and we are always working on initiative that will continue to enhance the patient experience. We are implementing specific behaviors that we are asking staff to use when interacting with patients. What we are trying to ensure is that patients have the same kind of experience no matter where they’re being treated in our system. The following tool is an example of the specific behaviors used to impact the patient experience in a positive way. Each of the behaviors correlate with specific questions asked on the survey. When used consistently you will see an increase in our overall patient experience scores. </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230015C4-848A-4482-80B6-E831EE522A39}" type="slidenum">
              <a:rPr lang="en-US" sz="1000">
                <a:solidFill>
                  <a:srgbClr val="000000"/>
                </a:solidFill>
                <a:latin typeface="Calibri"/>
              </a:rPr>
              <a:pPr/>
              <a:t>36</a:t>
            </a:fld>
            <a:endParaRPr lang="en-US" sz="1000" dirty="0">
              <a:solidFill>
                <a:srgbClr val="000000"/>
              </a:solidFill>
              <a:latin typeface="Calibri"/>
            </a:endParaRPr>
          </a:p>
        </p:txBody>
      </p:sp>
    </p:spTree>
    <p:extLst>
      <p:ext uri="{BB962C8B-B14F-4D97-AF65-F5344CB8AC3E}">
        <p14:creationId xmlns:p14="http://schemas.microsoft.com/office/powerpoint/2010/main" val="23040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582D44-3CE1-4836-B9B2-0E21B43B1880}" type="slidenum">
              <a:rPr lang="en-US">
                <a:solidFill>
                  <a:srgbClr val="000000"/>
                </a:solidFill>
              </a:rPr>
              <a:pPr/>
              <a:t>4</a:t>
            </a:fld>
            <a:endParaRPr lang="en-US" dirty="0">
              <a:solidFill>
                <a:srgbClr val="000000"/>
              </a:solidFill>
            </a:endParaRPr>
          </a:p>
        </p:txBody>
      </p:sp>
      <p:sp>
        <p:nvSpPr>
          <p:cNvPr id="274434" name="Rectangle 2050"/>
          <p:cNvSpPr>
            <a:spLocks noGrp="1" noRot="1" noChangeAspect="1" noChangeArrowheads="1" noTextEdit="1"/>
          </p:cNvSpPr>
          <p:nvPr>
            <p:ph type="sldImg"/>
          </p:nvPr>
        </p:nvSpPr>
        <p:spPr>
          <a:ln/>
        </p:spPr>
      </p:sp>
      <p:sp>
        <p:nvSpPr>
          <p:cNvPr id="274435" name="Rectangle 2051"/>
          <p:cNvSpPr>
            <a:spLocks noGrp="1" noChangeArrowheads="1"/>
          </p:cNvSpPr>
          <p:nvPr>
            <p:ph type="body" idx="1"/>
          </p:nvPr>
        </p:nvSpPr>
        <p:spPr/>
        <p:txBody>
          <a:bodyPr/>
          <a:lstStyle/>
          <a:p>
            <a:pPr marL="0" indent="0">
              <a:buFont typeface="Arial" panose="020B0604020202020204" pitchFamily="34" charset="0"/>
              <a:buNone/>
            </a:pPr>
            <a:r>
              <a:rPr lang="en-US" dirty="0" smtClean="0">
                <a:latin typeface="Calibri" panose="020F0502020204030204" pitchFamily="34" charset="0"/>
                <a:cs typeface="Calibri" panose="020F0502020204030204" pitchFamily="34" charset="0"/>
              </a:rPr>
              <a:t>Our values are the behaviors that are expected by the people who do the work of the organization every day.  Our six key values are:</a:t>
            </a:r>
          </a:p>
          <a:p>
            <a:endParaRPr lang="en-US" dirty="0" smtClean="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dirty="0" smtClean="0">
                <a:latin typeface="Calibri" panose="020F0502020204030204" pitchFamily="34" charset="0"/>
                <a:cs typeface="Calibri" panose="020F0502020204030204" pitchFamily="34" charset="0"/>
              </a:rPr>
              <a:t>Accountability</a:t>
            </a:r>
            <a:r>
              <a:rPr lang="en-US" dirty="0">
                <a:latin typeface="Calibri" panose="020F0502020204030204" pitchFamily="34" charset="0"/>
                <a:cs typeface="Calibri" panose="020F0502020204030204" pitchFamily="34" charset="0"/>
              </a:rPr>
              <a:t>: We are accountable to our patients and each other for our decisions.</a:t>
            </a:r>
          </a:p>
          <a:p>
            <a:pPr marL="171450" indent="-171450">
              <a:buFont typeface="Arial" panose="020B0604020202020204" pitchFamily="34" charset="0"/>
              <a:buChar char="•"/>
            </a:pPr>
            <a:r>
              <a:rPr lang="en-US" dirty="0">
                <a:latin typeface="Calibri" panose="020F0502020204030204" pitchFamily="34" charset="0"/>
                <a:cs typeface="Calibri" panose="020F0502020204030204" pitchFamily="34" charset="0"/>
              </a:rPr>
              <a:t>Respect: We respect everyone, everywhere, everyday.</a:t>
            </a:r>
          </a:p>
          <a:p>
            <a:pPr marL="171450" indent="-171450">
              <a:buFont typeface="Arial" panose="020B0604020202020204" pitchFamily="34" charset="0"/>
              <a:buChar char="•"/>
            </a:pPr>
            <a:r>
              <a:rPr lang="en-US" dirty="0">
                <a:latin typeface="Calibri" panose="020F0502020204030204" pitchFamily="34" charset="0"/>
                <a:cs typeface="Calibri" panose="020F0502020204030204" pitchFamily="34" charset="0"/>
              </a:rPr>
              <a:t>Stewardship: We carefully use resources entrusted to us.</a:t>
            </a:r>
          </a:p>
          <a:p>
            <a:pPr marL="171450" indent="-171450">
              <a:buFont typeface="Arial" panose="020B0604020202020204" pitchFamily="34" charset="0"/>
              <a:buChar char="•"/>
            </a:pPr>
            <a:r>
              <a:rPr lang="en-US" dirty="0">
                <a:latin typeface="Calibri" panose="020F0502020204030204" pitchFamily="34" charset="0"/>
                <a:cs typeface="Calibri" panose="020F0502020204030204" pitchFamily="34" charset="0"/>
              </a:rPr>
              <a:t>Compassion: We show compassion and understanding</a:t>
            </a:r>
            <a:r>
              <a:rPr lang="en-US" dirty="0" smtClean="0">
                <a:latin typeface="Calibri" panose="020F0502020204030204" pitchFamily="34" charset="0"/>
                <a:cs typeface="Calibri" panose="020F0502020204030204" pitchFamily="34" charset="0"/>
              </a:rPr>
              <a:t>.</a:t>
            </a:r>
          </a:p>
          <a:p>
            <a:pPr marL="171450" indent="-171450">
              <a:buFont typeface="Arial" panose="020B0604020202020204" pitchFamily="34" charset="0"/>
              <a:buChar char="•"/>
            </a:pPr>
            <a:r>
              <a:rPr lang="en-US" dirty="0" smtClean="0">
                <a:latin typeface="Calibri" panose="020F0502020204030204" pitchFamily="34" charset="0"/>
                <a:cs typeface="Calibri" panose="020F0502020204030204" pitchFamily="34" charset="0"/>
              </a:rPr>
              <a:t>Teamwork: We approach all of our work with a spirit of collaboration.</a:t>
            </a:r>
          </a:p>
          <a:p>
            <a:pPr marL="171450" indent="-171450">
              <a:buFont typeface="Arial" panose="020B0604020202020204" pitchFamily="34" charset="0"/>
              <a:buChar char="•"/>
            </a:pPr>
            <a:r>
              <a:rPr lang="en-US" dirty="0" smtClean="0">
                <a:latin typeface="Calibri" panose="020F0502020204030204" pitchFamily="34" charset="0"/>
                <a:cs typeface="Calibri" panose="020F0502020204030204" pitchFamily="34" charset="0"/>
              </a:rPr>
              <a:t>Safety:  We make safe work practices a top priority every day.</a:t>
            </a:r>
            <a:endParaRPr lang="en-US"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endParaRPr lang="en-US" dirty="0">
              <a:latin typeface="Calibri" pitchFamily="34" charset="0"/>
              <a:cs typeface="Arial" charset="0"/>
            </a:endParaRPr>
          </a:p>
        </p:txBody>
      </p:sp>
    </p:spTree>
    <p:extLst>
      <p:ext uri="{BB962C8B-B14F-4D97-AF65-F5344CB8AC3E}">
        <p14:creationId xmlns:p14="http://schemas.microsoft.com/office/powerpoint/2010/main" val="20301602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6913"/>
            <a:ext cx="4648200" cy="348615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latin typeface="Calibri" panose="020F0502020204030204" pitchFamily="34" charset="0"/>
                <a:cs typeface="Calibri" panose="020F0502020204030204" pitchFamily="34" charset="0"/>
              </a:rPr>
              <a:t>True North is the </a:t>
            </a:r>
            <a:r>
              <a:rPr lang="en-US" dirty="0">
                <a:latin typeface="Calibri" panose="020F0502020204030204" pitchFamily="34" charset="0"/>
                <a:cs typeface="Calibri" panose="020F0502020204030204" pitchFamily="34" charset="0"/>
              </a:rPr>
              <a:t>compass that points our </a:t>
            </a:r>
            <a:r>
              <a:rPr lang="en-US" dirty="0" smtClean="0">
                <a:latin typeface="Calibri" panose="020F0502020204030204" pitchFamily="34" charset="0"/>
                <a:cs typeface="Calibri" panose="020F0502020204030204" pitchFamily="34" charset="0"/>
              </a:rPr>
              <a:t>leaders and </a:t>
            </a:r>
            <a:r>
              <a:rPr lang="en-US" dirty="0">
                <a:latin typeface="Calibri" panose="020F0502020204030204" pitchFamily="34" charset="0"/>
                <a:cs typeface="Calibri" panose="020F0502020204030204" pitchFamily="34" charset="0"/>
              </a:rPr>
              <a:t>our teams in the right </a:t>
            </a:r>
            <a:r>
              <a:rPr lang="en-US" dirty="0" smtClean="0">
                <a:latin typeface="Calibri" panose="020F0502020204030204" pitchFamily="34" charset="0"/>
                <a:cs typeface="Calibri" panose="020F0502020204030204" pitchFamily="34" charset="0"/>
              </a:rPr>
              <a:t>direction.</a:t>
            </a:r>
            <a:endParaRPr lang="en-US"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dirty="0" smtClean="0">
                <a:latin typeface="Calibri" panose="020F0502020204030204" pitchFamily="34" charset="0"/>
                <a:cs typeface="Calibri" panose="020F0502020204030204" pitchFamily="34" charset="0"/>
              </a:rPr>
              <a:t>All of our </a:t>
            </a:r>
            <a:r>
              <a:rPr lang="en-US" dirty="0">
                <a:latin typeface="Calibri" panose="020F0502020204030204" pitchFamily="34" charset="0"/>
                <a:cs typeface="Calibri" panose="020F0502020204030204" pitchFamily="34" charset="0"/>
              </a:rPr>
              <a:t>plans </a:t>
            </a:r>
            <a:r>
              <a:rPr lang="en-US" dirty="0" smtClean="0">
                <a:latin typeface="Calibri" panose="020F0502020204030204" pitchFamily="34" charset="0"/>
                <a:cs typeface="Calibri" panose="020F0502020204030204" pitchFamily="34" charset="0"/>
              </a:rPr>
              <a:t>flow </a:t>
            </a:r>
            <a:r>
              <a:rPr lang="en-US" dirty="0">
                <a:latin typeface="Calibri" panose="020F0502020204030204" pitchFamily="34" charset="0"/>
                <a:cs typeface="Calibri" panose="020F0502020204030204" pitchFamily="34" charset="0"/>
              </a:rPr>
              <a:t>from these areas of </a:t>
            </a:r>
            <a:r>
              <a:rPr lang="en-US" dirty="0" smtClean="0">
                <a:latin typeface="Calibri" panose="020F0502020204030204" pitchFamily="34" charset="0"/>
                <a:cs typeface="Calibri" panose="020F0502020204030204" pitchFamily="34" charset="0"/>
              </a:rPr>
              <a:t>focus: Health Care Team, Safety, Quality, and Operational Performance – keeping the patient at the center of all we do. </a:t>
            </a:r>
          </a:p>
          <a:p>
            <a:pPr marL="171450" indent="-171450">
              <a:buFont typeface="Arial" panose="020B0604020202020204" pitchFamily="34" charset="0"/>
              <a:buChar char="•"/>
            </a:pPr>
            <a:r>
              <a:rPr lang="en-US" dirty="0" smtClean="0">
                <a:latin typeface="Calibri" panose="020F0502020204030204" pitchFamily="34" charset="0"/>
                <a:cs typeface="Calibri" panose="020F0502020204030204" pitchFamily="34" charset="0"/>
              </a:rPr>
              <a:t>When </a:t>
            </a:r>
            <a:r>
              <a:rPr lang="en-US" dirty="0">
                <a:latin typeface="Calibri" panose="020F0502020204030204" pitchFamily="34" charset="0"/>
                <a:cs typeface="Calibri" panose="020F0502020204030204" pitchFamily="34" charset="0"/>
              </a:rPr>
              <a:t>leaders and managers think about setting new system goals and pursuing opportunities, the first thing they’ll look at is True North and ask, “How does this particular plan fit into the True North framework?” </a:t>
            </a:r>
            <a:endParaRPr lang="en-US" dirty="0" smtClean="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dirty="0" smtClean="0">
                <a:latin typeface="Calibri" panose="020F0502020204030204" pitchFamily="34" charset="0"/>
                <a:cs typeface="Calibri" panose="020F0502020204030204" pitchFamily="34" charset="0"/>
              </a:rPr>
              <a:t>To </a:t>
            </a:r>
            <a:r>
              <a:rPr lang="en-US" dirty="0">
                <a:latin typeface="Calibri" panose="020F0502020204030204" pitchFamily="34" charset="0"/>
                <a:cs typeface="Calibri" panose="020F0502020204030204" pitchFamily="34" charset="0"/>
              </a:rPr>
              <a:t>track our progress, </a:t>
            </a:r>
            <a:r>
              <a:rPr lang="en-US" dirty="0" smtClean="0">
                <a:latin typeface="Calibri" panose="020F0502020204030204" pitchFamily="34" charset="0"/>
                <a:cs typeface="Calibri" panose="020F0502020204030204" pitchFamily="34" charset="0"/>
              </a:rPr>
              <a:t>we have developed an organizational scorecard with key metrics such as:</a:t>
            </a:r>
          </a:p>
          <a:p>
            <a:pPr marL="628650" lvl="1" indent="-171450">
              <a:spcBef>
                <a:spcPts val="0"/>
              </a:spcBef>
              <a:buFont typeface="Arial" panose="020B0604020202020204" pitchFamily="34" charset="0"/>
              <a:buChar char="•"/>
            </a:pPr>
            <a:r>
              <a:rPr lang="en-US" dirty="0" smtClean="0">
                <a:latin typeface="Calibri" panose="020F0502020204030204" pitchFamily="34" charset="0"/>
                <a:cs typeface="Calibri" panose="020F0502020204030204" pitchFamily="34" charset="0"/>
              </a:rPr>
              <a:t>Patient </a:t>
            </a:r>
            <a:r>
              <a:rPr lang="en-US" dirty="0">
                <a:latin typeface="Calibri" panose="020F0502020204030204" pitchFamily="34" charset="0"/>
                <a:cs typeface="Calibri" panose="020F0502020204030204" pitchFamily="34" charset="0"/>
              </a:rPr>
              <a:t>feedback to assess their experience and </a:t>
            </a:r>
            <a:r>
              <a:rPr lang="en-US" dirty="0" smtClean="0">
                <a:latin typeface="Calibri" panose="020F0502020204030204" pitchFamily="34" charset="0"/>
                <a:cs typeface="Calibri" panose="020F0502020204030204" pitchFamily="34" charset="0"/>
              </a:rPr>
              <a:t>care;</a:t>
            </a:r>
          </a:p>
          <a:p>
            <a:pPr marL="628650" lvl="1" indent="-171450">
              <a:spcBef>
                <a:spcPts val="0"/>
              </a:spcBef>
              <a:buFont typeface="Arial" panose="020B0604020202020204" pitchFamily="34" charset="0"/>
              <a:buChar char="•"/>
            </a:pPr>
            <a:r>
              <a:rPr lang="en-US" dirty="0" smtClean="0">
                <a:latin typeface="Calibri" panose="020F0502020204030204" pitchFamily="34" charset="0"/>
                <a:cs typeface="Calibri" panose="020F0502020204030204" pitchFamily="34" charset="0"/>
              </a:rPr>
              <a:t>health </a:t>
            </a:r>
            <a:r>
              <a:rPr lang="en-US" dirty="0">
                <a:latin typeface="Calibri" panose="020F0502020204030204" pitchFamily="34" charset="0"/>
                <a:cs typeface="Calibri" panose="020F0502020204030204" pitchFamily="34" charset="0"/>
              </a:rPr>
              <a:t>care team surveys to gauge the percentage </a:t>
            </a:r>
            <a:r>
              <a:rPr lang="en-US" dirty="0" smtClean="0">
                <a:latin typeface="Calibri" panose="020F0502020204030204" pitchFamily="34" charset="0"/>
                <a:cs typeface="Calibri" panose="020F0502020204030204" pitchFamily="34" charset="0"/>
              </a:rPr>
              <a:t>of people </a:t>
            </a:r>
            <a:r>
              <a:rPr lang="en-US" dirty="0">
                <a:latin typeface="Calibri" panose="020F0502020204030204" pitchFamily="34" charset="0"/>
                <a:cs typeface="Calibri" panose="020F0502020204030204" pitchFamily="34" charset="0"/>
              </a:rPr>
              <a:t>who feel that Munson Healthcare is a </a:t>
            </a:r>
            <a:r>
              <a:rPr lang="en-US" dirty="0" smtClean="0">
                <a:latin typeface="Calibri" panose="020F0502020204030204" pitchFamily="34" charset="0"/>
                <a:cs typeface="Calibri" panose="020F0502020204030204" pitchFamily="34" charset="0"/>
              </a:rPr>
              <a:t>great place </a:t>
            </a:r>
            <a:r>
              <a:rPr lang="en-US" dirty="0">
                <a:latin typeface="Calibri" panose="020F0502020204030204" pitchFamily="34" charset="0"/>
                <a:cs typeface="Calibri" panose="020F0502020204030204" pitchFamily="34" charset="0"/>
              </a:rPr>
              <a:t>to work; </a:t>
            </a:r>
            <a:endParaRPr lang="en-US" dirty="0" smtClean="0">
              <a:latin typeface="Calibri" panose="020F0502020204030204" pitchFamily="34" charset="0"/>
              <a:cs typeface="Calibri" panose="020F0502020204030204" pitchFamily="34" charset="0"/>
            </a:endParaRPr>
          </a:p>
          <a:p>
            <a:pPr marL="628650" lvl="1" indent="-171450">
              <a:spcBef>
                <a:spcPts val="0"/>
              </a:spcBef>
              <a:buFont typeface="Arial" panose="020B0604020202020204" pitchFamily="34" charset="0"/>
              <a:buChar char="•"/>
            </a:pPr>
            <a:r>
              <a:rPr lang="en-US" dirty="0" smtClean="0">
                <a:latin typeface="Calibri" panose="020F0502020204030204" pitchFamily="34" charset="0"/>
                <a:cs typeface="Calibri" panose="020F0502020204030204" pitchFamily="34" charset="0"/>
              </a:rPr>
              <a:t>patient </a:t>
            </a:r>
            <a:r>
              <a:rPr lang="en-US" dirty="0">
                <a:latin typeface="Calibri" panose="020F0502020204030204" pitchFamily="34" charset="0"/>
                <a:cs typeface="Calibri" panose="020F0502020204030204" pitchFamily="34" charset="0"/>
              </a:rPr>
              <a:t>and employee safety events </a:t>
            </a:r>
            <a:r>
              <a:rPr lang="en-US" dirty="0" smtClean="0">
                <a:latin typeface="Calibri" panose="020F0502020204030204" pitchFamily="34" charset="0"/>
                <a:cs typeface="Calibri" panose="020F0502020204030204" pitchFamily="34" charset="0"/>
              </a:rPr>
              <a:t>to track injuries and good catches</a:t>
            </a:r>
          </a:p>
          <a:p>
            <a:pPr marL="628650" lvl="1" indent="-171450">
              <a:spcBef>
                <a:spcPts val="0"/>
              </a:spcBef>
              <a:buFont typeface="Arial" panose="020B0604020202020204" pitchFamily="34" charset="0"/>
              <a:buChar char="•"/>
            </a:pPr>
            <a:r>
              <a:rPr lang="en-US" dirty="0" smtClean="0">
                <a:latin typeface="Calibri" panose="020F0502020204030204" pitchFamily="34" charset="0"/>
                <a:cs typeface="Calibri" panose="020F0502020204030204" pitchFamily="34" charset="0"/>
              </a:rPr>
              <a:t>data </a:t>
            </a:r>
            <a:r>
              <a:rPr lang="en-US" dirty="0">
                <a:latin typeface="Calibri" panose="020F0502020204030204" pitchFamily="34" charset="0"/>
                <a:cs typeface="Calibri" panose="020F0502020204030204" pitchFamily="34" charset="0"/>
              </a:rPr>
              <a:t>analysis to identify </a:t>
            </a:r>
            <a:r>
              <a:rPr lang="en-US" dirty="0" smtClean="0">
                <a:latin typeface="Calibri" panose="020F0502020204030204" pitchFamily="34" charset="0"/>
                <a:cs typeface="Calibri" panose="020F0502020204030204" pitchFamily="34" charset="0"/>
              </a:rPr>
              <a:t>quality issues </a:t>
            </a:r>
            <a:r>
              <a:rPr lang="en-US" dirty="0">
                <a:latin typeface="Calibri" panose="020F0502020204030204" pitchFamily="34" charset="0"/>
                <a:cs typeface="Calibri" panose="020F0502020204030204" pitchFamily="34" charset="0"/>
              </a:rPr>
              <a:t>such as hospital re-admissions and </a:t>
            </a:r>
            <a:r>
              <a:rPr lang="en-US" dirty="0" smtClean="0">
                <a:latin typeface="Calibri" panose="020F0502020204030204" pitchFamily="34" charset="0"/>
                <a:cs typeface="Calibri" panose="020F0502020204030204" pitchFamily="34" charset="0"/>
              </a:rPr>
              <a:t>hospital acquired conditions</a:t>
            </a:r>
          </a:p>
          <a:p>
            <a:pPr marL="628650" lvl="1" indent="-171450">
              <a:spcBef>
                <a:spcPts val="0"/>
              </a:spcBef>
              <a:buFont typeface="Arial" panose="020B0604020202020204" pitchFamily="34" charset="0"/>
              <a:buChar char="•"/>
            </a:pPr>
            <a:r>
              <a:rPr lang="en-US" dirty="0" smtClean="0">
                <a:latin typeface="Calibri" panose="020F0502020204030204" pitchFamily="34" charset="0"/>
                <a:cs typeface="Calibri" panose="020F0502020204030204" pitchFamily="34" charset="0"/>
              </a:rPr>
              <a:t>operating </a:t>
            </a:r>
            <a:r>
              <a:rPr lang="en-US" dirty="0">
                <a:latin typeface="Calibri" panose="020F0502020204030204" pitchFamily="34" charset="0"/>
                <a:cs typeface="Calibri" panose="020F0502020204030204" pitchFamily="34" charset="0"/>
              </a:rPr>
              <a:t>margin </a:t>
            </a:r>
            <a:r>
              <a:rPr lang="en-US" dirty="0" smtClean="0">
                <a:latin typeface="Calibri" panose="020F0502020204030204" pitchFamily="34" charset="0"/>
                <a:cs typeface="Calibri" panose="020F0502020204030204" pitchFamily="34" charset="0"/>
              </a:rPr>
              <a:t>to ensure we are financially strong</a:t>
            </a:r>
          </a:p>
          <a:p>
            <a:pPr marL="171450" lvl="0" indent="-171450">
              <a:spcBef>
                <a:spcPts val="0"/>
              </a:spcBef>
              <a:buFont typeface="Arial" panose="020B0604020202020204" pitchFamily="34" charset="0"/>
              <a:buChar char="•"/>
            </a:pPr>
            <a:r>
              <a:rPr lang="en-US" dirty="0" smtClean="0">
                <a:latin typeface="Calibri" panose="020F0502020204030204" pitchFamily="34" charset="0"/>
                <a:cs typeface="Calibri" panose="020F0502020204030204" pitchFamily="34" charset="0"/>
              </a:rPr>
              <a:t>But, how</a:t>
            </a:r>
            <a:r>
              <a:rPr lang="en-US" baseline="0" dirty="0" smtClean="0">
                <a:latin typeface="Calibri" panose="020F0502020204030204" pitchFamily="34" charset="0"/>
                <a:cs typeface="Calibri" panose="020F0502020204030204" pitchFamily="34" charset="0"/>
              </a:rPr>
              <a:t> do WE contribute to the True North metrics?  How do we continue to strive for improvements in our care that bring value to our patients and our community?  That’s what we want to talk about a little bit today…</a:t>
            </a:r>
            <a:endParaRPr lang="en-US" dirty="0" smtClean="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230015C4-848A-4482-80B6-E831EE522A39}"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838004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6308" y="4135502"/>
            <a:ext cx="5140960" cy="5084698"/>
          </a:xfrm>
        </p:spPr>
        <p:txBody>
          <a:bodyPr>
            <a:noAutofit/>
          </a:bodyPr>
          <a:lstStyle/>
          <a:p>
            <a:r>
              <a:rPr lang="en-US" sz="800" dirty="0">
                <a:latin typeface="+mn-lt"/>
              </a:rPr>
              <a:t>This human error prevention training helps </a:t>
            </a:r>
            <a:r>
              <a:rPr lang="en-US" sz="800" b="1" dirty="0">
                <a:latin typeface="+mn-lt"/>
              </a:rPr>
              <a:t>build the foundation for a new culture</a:t>
            </a:r>
            <a:r>
              <a:rPr lang="en-US" sz="800" dirty="0">
                <a:latin typeface="+mn-lt"/>
              </a:rPr>
              <a:t>.  It helps us </a:t>
            </a:r>
            <a:r>
              <a:rPr lang="en-US" sz="800" b="1" dirty="0">
                <a:latin typeface="+mn-lt"/>
              </a:rPr>
              <a:t>establish expected safety behaviors </a:t>
            </a:r>
            <a:r>
              <a:rPr lang="en-US" sz="800" dirty="0">
                <a:latin typeface="+mn-lt"/>
              </a:rPr>
              <a:t>for our organization.  A safe culture improves not just harm to patients, but less injuries to employees, better patient experience, and improved employee engagement scores.   You are one of the new safety champions for Munson Healthcare in their High Reliability Journey.  You will be trained in understanding the basics of human error, something all of us exhibit every day, and new behaviors and tools to use in preventing these errors from occurring.  You will also become familiar with the new “tones” we should all use more in a safety culture.  These tones will directly effect how our patients view their overall experience while at MHC.  </a:t>
            </a:r>
          </a:p>
          <a:p>
            <a:endParaRPr lang="en-US" sz="800" dirty="0">
              <a:latin typeface="+mn-lt"/>
            </a:endParaRPr>
          </a:p>
          <a:p>
            <a:r>
              <a:rPr lang="en-US" sz="800" dirty="0">
                <a:latin typeface="+mn-lt"/>
              </a:rPr>
              <a:t>A toolkit will be established for MHC that will assist with creating new behaviors to better reduce errors everyday.  The keys are to first explain how errors occur everyday, then what behaviors should be adopted, and what tools can be used to prevent them from occurring.  Then finally how you can eventually make these behaviors every day habits.  Many hospitals that have created similar training programs have eventually not only shown decreases in errors or mistakes from occurring, but as well up to 80% fewer harm events to patients and employees within 18-24 months.</a:t>
            </a:r>
          </a:p>
          <a:p>
            <a:r>
              <a:rPr lang="en-US" sz="800" dirty="0">
                <a:latin typeface="+mn-lt"/>
              </a:rPr>
              <a:t> </a:t>
            </a:r>
          </a:p>
          <a:p>
            <a:r>
              <a:rPr lang="en-US" sz="800" dirty="0">
                <a:latin typeface="+mn-lt"/>
              </a:rPr>
              <a:t>Becoming a trainer will also help you lead the engagement of all staff in the safety transformation.  A key goal is that all staff, including physicians, complete this basic training.  Then all will understand better when to have “questioning attitude”, or  how to “speak up using ARCC”,  regarding a workers or patient safety issue.  Communication tools such as the use of phonetics, or a numeric, or SBAR will become universally known and used in MHC,  just at they are with airline pilots.  </a:t>
            </a:r>
          </a:p>
          <a:p>
            <a:r>
              <a:rPr lang="en-US" sz="800" dirty="0">
                <a:latin typeface="+mn-lt"/>
              </a:rPr>
              <a:t> </a:t>
            </a:r>
          </a:p>
          <a:p>
            <a:r>
              <a:rPr lang="en-US" sz="800" dirty="0">
                <a:latin typeface="+mn-lt"/>
              </a:rPr>
              <a:t>Commitments will be made to make these behaviors habits for all staff.  Training all of the staff will also help build the culture and commitments all will make everyday when they arrive at work.  The “One Safety” focus will also be repeatedly used and referred to as we will focus efforts on both preventing harm to our patients as well as our employees.  Peer checking a co-worker so he/she is less likely to lift a patient the wrong way will be done just as it is expected when a nurse could be providing the wrong type if medication to a patient. </a:t>
            </a:r>
          </a:p>
          <a:p>
            <a:r>
              <a:rPr lang="en-US" sz="800" dirty="0">
                <a:latin typeface="+mn-lt"/>
              </a:rPr>
              <a:t> </a:t>
            </a:r>
          </a:p>
          <a:p>
            <a:r>
              <a:rPr lang="en-US" sz="800" dirty="0">
                <a:latin typeface="+mn-lt"/>
              </a:rPr>
              <a:t>So after completing the training, you will be equipped with new knowledge and skills to better train all staff and spread the word on MHC’s new focus on patient and employee safety. You will be one of the new safety champions, and you will have the skills to help create many more champions in the years to come.  </a:t>
            </a:r>
          </a:p>
          <a:p>
            <a:r>
              <a:rPr lang="en-US" sz="800" dirty="0">
                <a:latin typeface="+mn-lt"/>
              </a:rPr>
              <a:t> </a:t>
            </a:r>
          </a:p>
          <a:p>
            <a:r>
              <a:rPr lang="en-US" sz="800" dirty="0">
                <a:latin typeface="+mn-lt"/>
              </a:rPr>
              <a:t>The trainings you will provide will be expected to be 2 hours in length, and you will complete all slides and videos in the presentation.  Options to present are alone, or with another colleague.  If presenting with a colleague, the recommendation is to have clinical and non-clinical trainers do them together.  You can also lead a unit based effort to train units such as ICU, ED, or the Radiology department.   Most staff will attend general trainings provided on a regular monthly basis. </a:t>
            </a:r>
          </a:p>
          <a:p>
            <a:r>
              <a:rPr lang="en-US" sz="800" dirty="0">
                <a:latin typeface="+mn-lt"/>
              </a:rPr>
              <a:t> </a:t>
            </a:r>
          </a:p>
          <a:p>
            <a:r>
              <a:rPr lang="en-US" sz="800" dirty="0">
                <a:latin typeface="+mn-lt"/>
              </a:rPr>
              <a:t>Congratulations on becoming one of the new safety champions and leaders for MHC! </a:t>
            </a:r>
          </a:p>
          <a:p>
            <a:endParaRPr lang="en-US" sz="800" dirty="0"/>
          </a:p>
        </p:txBody>
      </p:sp>
      <p:sp>
        <p:nvSpPr>
          <p:cNvPr id="4" name="Slide Number Placeholder 3"/>
          <p:cNvSpPr>
            <a:spLocks noGrp="1"/>
          </p:cNvSpPr>
          <p:nvPr>
            <p:ph type="sldNum" sz="quarter" idx="10"/>
          </p:nvPr>
        </p:nvSpPr>
        <p:spPr/>
        <p:txBody>
          <a:bodyPr/>
          <a:lstStyle/>
          <a:p>
            <a:fld id="{A27E5D02-24E1-774D-AF1A-B48D0D2EF82D}" type="slidenum">
              <a:rPr lang="en-US" sz="1000">
                <a:solidFill>
                  <a:srgbClr val="000000"/>
                </a:solidFill>
                <a:latin typeface="Calibri"/>
              </a:rPr>
              <a:pPr/>
              <a:t>6</a:t>
            </a:fld>
            <a:endParaRPr lang="en-US" sz="1000" dirty="0">
              <a:solidFill>
                <a:srgbClr val="000000"/>
              </a:solidFill>
              <a:latin typeface="Calibri"/>
            </a:endParaRPr>
          </a:p>
        </p:txBody>
      </p:sp>
    </p:spTree>
    <p:extLst>
      <p:ext uri="{BB962C8B-B14F-4D97-AF65-F5344CB8AC3E}">
        <p14:creationId xmlns:p14="http://schemas.microsoft.com/office/powerpoint/2010/main" val="3411288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z="1000" dirty="0">
                <a:latin typeface="+mn-lt"/>
              </a:rPr>
              <a:t>These are all true stories around the country where people not in direct patient care roles have been part of events that have caused harm or even death.  </a:t>
            </a:r>
          </a:p>
          <a:p>
            <a:pPr>
              <a:spcBef>
                <a:spcPct val="0"/>
              </a:spcBef>
            </a:pPr>
            <a:endParaRPr lang="en-US" sz="1000" dirty="0">
              <a:latin typeface="+mn-lt"/>
            </a:endParaRPr>
          </a:p>
          <a:p>
            <a:pPr>
              <a:spcBef>
                <a:spcPct val="0"/>
              </a:spcBef>
            </a:pPr>
            <a:r>
              <a:rPr lang="en-US" sz="1000" dirty="0">
                <a:latin typeface="+mn-lt"/>
              </a:rPr>
              <a:t>The purpose is to illustrate how safety is everyone’s job.  </a:t>
            </a:r>
          </a:p>
          <a:p>
            <a:pPr>
              <a:spcBef>
                <a:spcPct val="0"/>
              </a:spcBef>
            </a:pPr>
            <a:endParaRPr lang="en-US" sz="1000" dirty="0">
              <a:latin typeface="+mn-lt"/>
            </a:endParaRPr>
          </a:p>
          <a:p>
            <a:pPr>
              <a:spcBef>
                <a:spcPct val="0"/>
              </a:spcBef>
            </a:pPr>
            <a:r>
              <a:rPr lang="en-US" sz="1000" b="1" dirty="0">
                <a:latin typeface="+mn-lt"/>
              </a:rPr>
              <a:t>Key point:  </a:t>
            </a:r>
            <a:r>
              <a:rPr lang="en-US" sz="1000" dirty="0">
                <a:latin typeface="+mn-lt"/>
              </a:rPr>
              <a:t>We </a:t>
            </a:r>
            <a:r>
              <a:rPr lang="en-US" sz="1000" b="1" i="1" dirty="0">
                <a:latin typeface="+mn-lt"/>
              </a:rPr>
              <a:t>ALL </a:t>
            </a:r>
            <a:r>
              <a:rPr lang="en-US" sz="1000" dirty="0">
                <a:latin typeface="+mn-lt"/>
              </a:rPr>
              <a:t>have a role in keeping our patient’s  and our employees safe.  Every role at MHC is as important as the other in keeping everyone safe. (Includes Direct &amp; Non Direct patient care roles)</a:t>
            </a:r>
          </a:p>
          <a:p>
            <a:pPr>
              <a:spcBef>
                <a:spcPct val="0"/>
              </a:spcBef>
            </a:pPr>
            <a:endParaRPr lang="en-US" sz="1000" dirty="0">
              <a:latin typeface="+mn-lt"/>
            </a:endParaRPr>
          </a:p>
          <a:p>
            <a:pPr>
              <a:spcBef>
                <a:spcPct val="0"/>
              </a:spcBef>
            </a:pPr>
            <a:r>
              <a:rPr lang="en-US" sz="1000" dirty="0">
                <a:latin typeface="+mn-lt"/>
              </a:rPr>
              <a:t>We cannot have safe patients without safe employees to deliver the safe care.  And likewise, we cannot have high quality and excellent patient experience without safe care.  As has been said by patients many times, “First ,don’t harm me, then take good care of me, then be nice to me.” </a:t>
            </a:r>
          </a:p>
        </p:txBody>
      </p:sp>
      <p:sp>
        <p:nvSpPr>
          <p:cNvPr id="75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31624" indent="-281394">
              <a:defRPr>
                <a:solidFill>
                  <a:schemeClr val="tx1"/>
                </a:solidFill>
                <a:latin typeface="Calibri" pitchFamily="34" charset="0"/>
              </a:defRPr>
            </a:lvl2pPr>
            <a:lvl3pPr marL="1125576" indent="-225115">
              <a:defRPr>
                <a:solidFill>
                  <a:schemeClr val="tx1"/>
                </a:solidFill>
                <a:latin typeface="Calibri" pitchFamily="34" charset="0"/>
              </a:defRPr>
            </a:lvl3pPr>
            <a:lvl4pPr marL="1575806" indent="-225115">
              <a:defRPr>
                <a:solidFill>
                  <a:schemeClr val="tx1"/>
                </a:solidFill>
                <a:latin typeface="Calibri" pitchFamily="34" charset="0"/>
              </a:defRPr>
            </a:lvl4pPr>
            <a:lvl5pPr marL="2026036" indent="-225115">
              <a:defRPr>
                <a:solidFill>
                  <a:schemeClr val="tx1"/>
                </a:solidFill>
                <a:latin typeface="Calibri" pitchFamily="34" charset="0"/>
              </a:defRPr>
            </a:lvl5pPr>
            <a:lvl6pPr marL="2476267" indent="-225115" fontAlgn="base">
              <a:spcBef>
                <a:spcPct val="0"/>
              </a:spcBef>
              <a:spcAft>
                <a:spcPct val="0"/>
              </a:spcAft>
              <a:defRPr>
                <a:solidFill>
                  <a:schemeClr val="tx1"/>
                </a:solidFill>
                <a:latin typeface="Calibri" pitchFamily="34" charset="0"/>
              </a:defRPr>
            </a:lvl6pPr>
            <a:lvl7pPr marL="2926497" indent="-225115" fontAlgn="base">
              <a:spcBef>
                <a:spcPct val="0"/>
              </a:spcBef>
              <a:spcAft>
                <a:spcPct val="0"/>
              </a:spcAft>
              <a:defRPr>
                <a:solidFill>
                  <a:schemeClr val="tx1"/>
                </a:solidFill>
                <a:latin typeface="Calibri" pitchFamily="34" charset="0"/>
              </a:defRPr>
            </a:lvl7pPr>
            <a:lvl8pPr marL="3376727" indent="-225115" fontAlgn="base">
              <a:spcBef>
                <a:spcPct val="0"/>
              </a:spcBef>
              <a:spcAft>
                <a:spcPct val="0"/>
              </a:spcAft>
              <a:defRPr>
                <a:solidFill>
                  <a:schemeClr val="tx1"/>
                </a:solidFill>
                <a:latin typeface="Calibri" pitchFamily="34" charset="0"/>
              </a:defRPr>
            </a:lvl8pPr>
            <a:lvl9pPr marL="3826957" indent="-225115" fontAlgn="base">
              <a:spcBef>
                <a:spcPct val="0"/>
              </a:spcBef>
              <a:spcAft>
                <a:spcPct val="0"/>
              </a:spcAft>
              <a:defRPr>
                <a:solidFill>
                  <a:schemeClr val="tx1"/>
                </a:solidFill>
                <a:latin typeface="Calibri" pitchFamily="34" charset="0"/>
              </a:defRPr>
            </a:lvl9pPr>
          </a:lstStyle>
          <a:p>
            <a:fld id="{BB5114C3-D425-4CA8-8D5B-FF8A544FB574}" type="slidenum">
              <a:rPr lang="en-US" sz="1000">
                <a:solidFill>
                  <a:srgbClr val="000000"/>
                </a:solidFill>
                <a:latin typeface="Calibri"/>
              </a:rPr>
              <a:pPr/>
              <a:t>7</a:t>
            </a:fld>
            <a:endParaRPr lang="en-US" sz="1000" dirty="0">
              <a:solidFill>
                <a:srgbClr val="000000"/>
              </a:solidFill>
              <a:latin typeface="Calibri"/>
            </a:endParaRPr>
          </a:p>
        </p:txBody>
      </p:sp>
      <p:sp>
        <p:nvSpPr>
          <p:cNvPr id="75781" name="TextBox 4"/>
          <p:cNvSpPr txBox="1">
            <a:spLocks noChangeArrowheads="1"/>
          </p:cNvSpPr>
          <p:nvPr/>
        </p:nvSpPr>
        <p:spPr bwMode="auto">
          <a:xfrm>
            <a:off x="146050" y="1028700"/>
            <a:ext cx="882650" cy="24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550" tIns="43272" rIns="86550" bIns="43272">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l" eaLnBrk="1" hangingPunct="1">
              <a:buFontTx/>
              <a:buNone/>
            </a:pPr>
            <a:r>
              <a:rPr lang="en-US" sz="1000" b="0">
                <a:solidFill>
                  <a:srgbClr val="000000"/>
                </a:solidFill>
              </a:rPr>
              <a:t>.</a:t>
            </a:r>
          </a:p>
        </p:txBody>
      </p:sp>
    </p:spTree>
    <p:extLst>
      <p:ext uri="{BB962C8B-B14F-4D97-AF65-F5344CB8AC3E}">
        <p14:creationId xmlns:p14="http://schemas.microsoft.com/office/powerpoint/2010/main" val="3078176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sz="1000" dirty="0">
                <a:latin typeface="+mn-lt"/>
              </a:rPr>
              <a:t>This starts the part of the training where we learn the behaviors, the tools and the tones. These are 5 basic behaviors that work, and are used all the time in other industries now like nuclear power, air traffic control, airlines, and construction.  These are highly reliably organizations that cannot afford a single major event, so multiple habits are formed to help prevent errors from occurring at all.  </a:t>
            </a:r>
          </a:p>
          <a:p>
            <a:endParaRPr lang="en-US" sz="1000" dirty="0">
              <a:latin typeface="+mn-lt"/>
            </a:endParaRPr>
          </a:p>
          <a:p>
            <a:r>
              <a:rPr lang="en-US" sz="1000" dirty="0">
                <a:latin typeface="+mn-lt"/>
              </a:rPr>
              <a:t>These behaviors were first developed by the Nuclear Power industry 30 years ago.  In this industry, mistakes cannot happen, so the focus on behavior training was a key.  These were called Human Performance Improvement tools, and included 8-10 basic expected behaviors.  </a:t>
            </a:r>
          </a:p>
          <a:p>
            <a:endParaRPr lang="en-US" sz="1000" dirty="0">
              <a:latin typeface="+mn-lt"/>
            </a:endParaRPr>
          </a:p>
          <a:p>
            <a:r>
              <a:rPr lang="en-US" sz="1000" dirty="0">
                <a:latin typeface="+mn-lt"/>
              </a:rPr>
              <a:t>Can we afford a single major event in our hospital?  HIV from a </a:t>
            </a:r>
            <a:r>
              <a:rPr lang="en-US" sz="1000" dirty="0" err="1">
                <a:latin typeface="+mn-lt"/>
              </a:rPr>
              <a:t>needlestick</a:t>
            </a:r>
            <a:r>
              <a:rPr lang="en-US" sz="1000" dirty="0">
                <a:latin typeface="+mn-lt"/>
              </a:rPr>
              <a:t>?  A back injury to a nurse where she loses her job, a death or permanent harm to a patient we are taking care of that we could have prevented by simply using these behaviors?   That is the question we all have to answer.  Are we really serious about this?  </a:t>
            </a:r>
          </a:p>
          <a:p>
            <a:endParaRPr lang="en-US" sz="1000" dirty="0">
              <a:latin typeface="+mn-lt"/>
            </a:endParaRPr>
          </a:p>
          <a:p>
            <a:endParaRPr lang="en-US" sz="1000" dirty="0">
              <a:latin typeface="+mn-lt"/>
            </a:endParaRPr>
          </a:p>
          <a:p>
            <a:r>
              <a:rPr lang="en-US" sz="1000" dirty="0">
                <a:latin typeface="+mn-lt"/>
              </a:rPr>
              <a:t>5 Behaviors and 9 tools</a:t>
            </a:r>
          </a:p>
        </p:txBody>
      </p:sp>
      <p:sp>
        <p:nvSpPr>
          <p:cNvPr id="4" name="Slide Number Placeholder 3"/>
          <p:cNvSpPr>
            <a:spLocks noGrp="1"/>
          </p:cNvSpPr>
          <p:nvPr>
            <p:ph type="sldNum" sz="quarter" idx="10"/>
          </p:nvPr>
        </p:nvSpPr>
        <p:spPr/>
        <p:txBody>
          <a:bodyPr/>
          <a:lstStyle/>
          <a:p>
            <a:fld id="{A27E5D02-24E1-774D-AF1A-B48D0D2EF82D}" type="slidenum">
              <a:rPr lang="en-US" sz="1000">
                <a:solidFill>
                  <a:srgbClr val="000000"/>
                </a:solidFill>
                <a:latin typeface="Calibri"/>
              </a:rPr>
              <a:pPr/>
              <a:t>8</a:t>
            </a:fld>
            <a:endParaRPr lang="en-US" sz="1000" dirty="0">
              <a:solidFill>
                <a:srgbClr val="000000"/>
              </a:solidFill>
              <a:latin typeface="Calibri"/>
            </a:endParaRPr>
          </a:p>
        </p:txBody>
      </p:sp>
    </p:spTree>
    <p:extLst>
      <p:ext uri="{BB962C8B-B14F-4D97-AF65-F5344CB8AC3E}">
        <p14:creationId xmlns:p14="http://schemas.microsoft.com/office/powerpoint/2010/main" val="21086951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31624" indent="-281394">
              <a:defRPr>
                <a:solidFill>
                  <a:schemeClr val="tx1"/>
                </a:solidFill>
                <a:latin typeface="Calibri" pitchFamily="34" charset="0"/>
              </a:defRPr>
            </a:lvl2pPr>
            <a:lvl3pPr marL="1125576" indent="-225115">
              <a:defRPr>
                <a:solidFill>
                  <a:schemeClr val="tx1"/>
                </a:solidFill>
                <a:latin typeface="Calibri" pitchFamily="34" charset="0"/>
              </a:defRPr>
            </a:lvl3pPr>
            <a:lvl4pPr marL="1575806" indent="-225115">
              <a:defRPr>
                <a:solidFill>
                  <a:schemeClr val="tx1"/>
                </a:solidFill>
                <a:latin typeface="Calibri" pitchFamily="34" charset="0"/>
              </a:defRPr>
            </a:lvl4pPr>
            <a:lvl5pPr marL="2026036" indent="-225115">
              <a:defRPr>
                <a:solidFill>
                  <a:schemeClr val="tx1"/>
                </a:solidFill>
                <a:latin typeface="Calibri" pitchFamily="34" charset="0"/>
              </a:defRPr>
            </a:lvl5pPr>
            <a:lvl6pPr marL="2476267" indent="-225115" fontAlgn="base">
              <a:spcBef>
                <a:spcPct val="0"/>
              </a:spcBef>
              <a:spcAft>
                <a:spcPct val="0"/>
              </a:spcAft>
              <a:defRPr>
                <a:solidFill>
                  <a:schemeClr val="tx1"/>
                </a:solidFill>
                <a:latin typeface="Calibri" pitchFamily="34" charset="0"/>
              </a:defRPr>
            </a:lvl6pPr>
            <a:lvl7pPr marL="2926497" indent="-225115" fontAlgn="base">
              <a:spcBef>
                <a:spcPct val="0"/>
              </a:spcBef>
              <a:spcAft>
                <a:spcPct val="0"/>
              </a:spcAft>
              <a:defRPr>
                <a:solidFill>
                  <a:schemeClr val="tx1"/>
                </a:solidFill>
                <a:latin typeface="Calibri" pitchFamily="34" charset="0"/>
              </a:defRPr>
            </a:lvl7pPr>
            <a:lvl8pPr marL="3376727" indent="-225115" fontAlgn="base">
              <a:spcBef>
                <a:spcPct val="0"/>
              </a:spcBef>
              <a:spcAft>
                <a:spcPct val="0"/>
              </a:spcAft>
              <a:defRPr>
                <a:solidFill>
                  <a:schemeClr val="tx1"/>
                </a:solidFill>
                <a:latin typeface="Calibri" pitchFamily="34" charset="0"/>
              </a:defRPr>
            </a:lvl8pPr>
            <a:lvl9pPr marL="3826957" indent="-225115" fontAlgn="base">
              <a:spcBef>
                <a:spcPct val="0"/>
              </a:spcBef>
              <a:spcAft>
                <a:spcPct val="0"/>
              </a:spcAft>
              <a:defRPr>
                <a:solidFill>
                  <a:schemeClr val="tx1"/>
                </a:solidFill>
                <a:latin typeface="Calibri" pitchFamily="34" charset="0"/>
              </a:defRPr>
            </a:lvl9pPr>
          </a:lstStyle>
          <a:p>
            <a:fld id="{0A505507-14CA-4069-88BB-C73F2CC51E5A}" type="slidenum">
              <a:rPr lang="en-US" sz="1000">
                <a:solidFill>
                  <a:srgbClr val="000000"/>
                </a:solidFill>
                <a:latin typeface="Calibri"/>
              </a:rPr>
              <a:pPr/>
              <a:t>9</a:t>
            </a:fld>
            <a:endParaRPr lang="en-US" sz="1000" dirty="0">
              <a:solidFill>
                <a:srgbClr val="000000"/>
              </a:solidFill>
              <a:latin typeface="Calibri"/>
            </a:endParaRPr>
          </a:p>
        </p:txBody>
      </p:sp>
      <p:sp>
        <p:nvSpPr>
          <p:cNvPr id="100355" name="Rectangle 2"/>
          <p:cNvSpPr>
            <a:spLocks noGrp="1" noRot="1" noChangeAspect="1" noChangeArrowheads="1" noTextEdit="1"/>
          </p:cNvSpPr>
          <p:nvPr>
            <p:ph type="sldImg"/>
          </p:nvPr>
        </p:nvSpPr>
        <p:spPr bwMode="auto">
          <a:xfrm>
            <a:off x="3686175" y="463550"/>
            <a:ext cx="3055938" cy="2292350"/>
          </a:xfrm>
          <a:solidFill>
            <a:srgbClr val="FFFFFF"/>
          </a:solidFill>
          <a:ln>
            <a:solidFill>
              <a:srgbClr val="000000"/>
            </a:solidFill>
            <a:miter lim="800000"/>
            <a:headEnd/>
            <a:tailEnd/>
          </a:ln>
        </p:spPr>
      </p:sp>
      <p:sp>
        <p:nvSpPr>
          <p:cNvPr id="100356" name="Rectangle 3"/>
          <p:cNvSpPr>
            <a:spLocks noGrp="1" noChangeArrowheads="1"/>
          </p:cNvSpPr>
          <p:nvPr>
            <p:ph type="body" idx="1"/>
          </p:nvPr>
        </p:nvSpPr>
        <p:spPr bwMode="auto">
          <a:xfrm>
            <a:off x="247650" y="1304926"/>
            <a:ext cx="3417888" cy="70310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6548" tIns="43271" rIns="86548" bIns="43271" numCol="1" anchor="t" anchorCtr="0" compatLnSpc="1">
            <a:prstTxWarp prst="textNoShape">
              <a:avLst/>
            </a:prstTxWarp>
          </a:bodyPr>
          <a:lstStyle/>
          <a:p>
            <a:pPr>
              <a:spcBef>
                <a:spcPct val="0"/>
              </a:spcBef>
            </a:pPr>
            <a:r>
              <a:rPr lang="en-US" sz="1000" dirty="0">
                <a:latin typeface="+mn-lt"/>
                <a:cs typeface="Arial" charset="0"/>
              </a:rPr>
              <a:t>Speak-up for safety using ARCC technique (ask, request a change, voice a concern, and use chain of command) was first published in commercial aviation as inquiry-advocacy-assertion. The protocol was intended to help first officers (co-pilots) speak-up to the captains.</a:t>
            </a:r>
          </a:p>
          <a:p>
            <a:pPr>
              <a:spcBef>
                <a:spcPct val="0"/>
              </a:spcBef>
            </a:pPr>
            <a:r>
              <a:rPr lang="en-US" sz="1000" dirty="0">
                <a:latin typeface="+mn-lt"/>
                <a:cs typeface="Arial" charset="0"/>
              </a:rPr>
              <a:t>The technique is intended to start with an earnest question and progressively increase in assertiveness until the condition prompting the question is resolved to the satisfaction of all. The idea behind the technique is to avoid coming on too strong when a simple question would have sufficed.</a:t>
            </a:r>
          </a:p>
          <a:p>
            <a:pPr>
              <a:spcBef>
                <a:spcPct val="0"/>
              </a:spcBef>
            </a:pPr>
            <a:endParaRPr lang="en-US" sz="1000" dirty="0">
              <a:latin typeface="+mn-lt"/>
              <a:cs typeface="Arial" charset="0"/>
            </a:endParaRPr>
          </a:p>
          <a:p>
            <a:pPr>
              <a:spcBef>
                <a:spcPct val="0"/>
              </a:spcBef>
            </a:pPr>
            <a:r>
              <a:rPr lang="en-US" sz="1000" dirty="0">
                <a:latin typeface="+mn-lt"/>
                <a:cs typeface="Arial" charset="0"/>
              </a:rPr>
              <a:t>Whenever any care provider thinks that the apparent plan of action is not the best for the patient, anyone present should ask the question. This is called </a:t>
            </a:r>
            <a:r>
              <a:rPr lang="en-US" sz="1000" b="1" dirty="0">
                <a:latin typeface="+mn-lt"/>
                <a:cs typeface="Arial" charset="0"/>
              </a:rPr>
              <a:t>hint and hope</a:t>
            </a:r>
            <a:r>
              <a:rPr lang="en-US" sz="1000" dirty="0">
                <a:latin typeface="+mn-lt"/>
                <a:cs typeface="Arial" charset="0"/>
              </a:rPr>
              <a:t>. If we hint, then maybe others will recognize the problem and resolve the problem without any further effort on our part.</a:t>
            </a:r>
          </a:p>
          <a:p>
            <a:pPr>
              <a:spcBef>
                <a:spcPct val="0"/>
              </a:spcBef>
            </a:pPr>
            <a:r>
              <a:rPr lang="en-US" sz="1000" dirty="0">
                <a:latin typeface="+mn-lt"/>
                <a:cs typeface="Arial" charset="0"/>
              </a:rPr>
              <a:t>If you hint and they do not recognize the problem or continue on the present plan, then be more direct by advocating for a change to the plan and quickly explaining why.</a:t>
            </a:r>
          </a:p>
          <a:p>
            <a:pPr>
              <a:spcBef>
                <a:spcPct val="0"/>
              </a:spcBef>
            </a:pPr>
            <a:endParaRPr lang="en-US" sz="1000" dirty="0">
              <a:latin typeface="+mn-lt"/>
              <a:cs typeface="Arial" charset="0"/>
            </a:endParaRPr>
          </a:p>
          <a:p>
            <a:pPr>
              <a:spcBef>
                <a:spcPct val="0"/>
              </a:spcBef>
            </a:pPr>
            <a:r>
              <a:rPr lang="en-US" sz="1000" dirty="0">
                <a:latin typeface="+mn-lt"/>
                <a:cs typeface="Arial" charset="0"/>
              </a:rPr>
              <a:t>If they still do not recognize the problem or continue on the present plan, then become even more direct by asserting the safe plan of action. When voicing a concern, use the official “safe word” for  MHC which is “concern.” State “I have a concern” or “I am concerned with…” </a:t>
            </a:r>
          </a:p>
          <a:p>
            <a:pPr>
              <a:spcBef>
                <a:spcPct val="0"/>
              </a:spcBef>
            </a:pPr>
            <a:r>
              <a:rPr lang="en-US" sz="1000" dirty="0">
                <a:latin typeface="+mn-lt"/>
                <a:cs typeface="Arial" charset="0"/>
              </a:rPr>
              <a:t>Hearing the safe word, we should all stop and resolve the concern, unless an emergency situation requires us to order them to proceed. If we do not resolve the concern by changing our plan of action or educating the others on the efficacy of our plan, the person voicing the concern will likely contact medical and/or administrative chain of command.</a:t>
            </a:r>
          </a:p>
        </p:txBody>
      </p:sp>
      <p:sp>
        <p:nvSpPr>
          <p:cNvPr id="100357" name="Rectangle 4"/>
          <p:cNvSpPr>
            <a:spLocks noChangeArrowheads="1"/>
          </p:cNvSpPr>
          <p:nvPr/>
        </p:nvSpPr>
        <p:spPr bwMode="auto">
          <a:xfrm>
            <a:off x="269877" y="4714875"/>
            <a:ext cx="3167063" cy="355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262" tIns="43632" rIns="87262" bIns="43632"/>
          <a:lstStyle/>
          <a:p>
            <a:pPr algn="l" defTabSz="450230" eaLnBrk="1" hangingPunct="1">
              <a:spcBef>
                <a:spcPct val="30000"/>
              </a:spcBef>
              <a:buFontTx/>
              <a:buNone/>
            </a:pPr>
            <a:endParaRPr lang="en-US" sz="1100" b="0">
              <a:solidFill>
                <a:srgbClr val="000000"/>
              </a:solidFill>
              <a:latin typeface="Arial Narrow" pitchFamily="34" charset="0"/>
            </a:endParaRPr>
          </a:p>
        </p:txBody>
      </p:sp>
      <p:sp>
        <p:nvSpPr>
          <p:cNvPr id="82951" name="Text Box 10"/>
          <p:cNvSpPr txBox="1">
            <a:spLocks noChangeArrowheads="1"/>
          </p:cNvSpPr>
          <p:nvPr/>
        </p:nvSpPr>
        <p:spPr bwMode="auto">
          <a:xfrm>
            <a:off x="3821113" y="3517902"/>
            <a:ext cx="2787650" cy="627063"/>
          </a:xfrm>
          <a:prstGeom prst="rect">
            <a:avLst/>
          </a:prstGeom>
          <a:solidFill>
            <a:schemeClr val="accent1">
              <a:lumMod val="20000"/>
              <a:lumOff val="80000"/>
            </a:schemeClr>
          </a:solidFill>
          <a:ln w="9525">
            <a:solidFill>
              <a:schemeClr val="tx1"/>
            </a:solidFill>
            <a:miter lim="800000"/>
            <a:headEnd/>
            <a:tailEnd/>
          </a:ln>
        </p:spPr>
        <p:txBody>
          <a:bodyPr lIns="86449" tIns="43221" rIns="86449" bIns="43221">
            <a:spAutoFit/>
          </a:bodyPr>
          <a:lstStyle/>
          <a:p>
            <a:pPr defTabSz="864928" eaLnBrk="1" hangingPunct="1">
              <a:buFontTx/>
              <a:buNone/>
              <a:defRPr/>
            </a:pPr>
            <a:endParaRPr lang="en-US" sz="1200" b="0" dirty="0">
              <a:solidFill>
                <a:prstClr val="black"/>
              </a:solidFill>
              <a:latin typeface="Times New Roman" charset="0"/>
            </a:endParaRPr>
          </a:p>
          <a:p>
            <a:pPr defTabSz="864928" eaLnBrk="1" hangingPunct="1">
              <a:buFontTx/>
              <a:buNone/>
              <a:defRPr/>
            </a:pPr>
            <a:r>
              <a:rPr lang="en-US" sz="1200" b="0" dirty="0">
                <a:solidFill>
                  <a:prstClr val="black"/>
                </a:solidFill>
                <a:latin typeface="Times New Roman" charset="0"/>
              </a:rPr>
              <a:t>A Case in Point</a:t>
            </a:r>
          </a:p>
          <a:p>
            <a:pPr algn="just" defTabSz="864928" eaLnBrk="1" hangingPunct="1">
              <a:buFontTx/>
              <a:buNone/>
              <a:defRPr/>
            </a:pPr>
            <a:endParaRPr lang="en-US" sz="1100" b="0" dirty="0">
              <a:solidFill>
                <a:prstClr val="black"/>
              </a:solidFill>
              <a:latin typeface="Times New Roman" charset="0"/>
              <a:cs typeface="Arial" pitchFamily="34" charset="0"/>
            </a:endParaRPr>
          </a:p>
        </p:txBody>
      </p:sp>
      <p:sp>
        <p:nvSpPr>
          <p:cNvPr id="100359" name="Text Box 28"/>
          <p:cNvSpPr txBox="1">
            <a:spLocks noChangeArrowheads="1"/>
          </p:cNvSpPr>
          <p:nvPr/>
        </p:nvSpPr>
        <p:spPr bwMode="auto">
          <a:xfrm>
            <a:off x="3822702" y="4294190"/>
            <a:ext cx="2759075" cy="1628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88332" tIns="44167" rIns="88332" bIns="44167">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just">
              <a:buFontTx/>
              <a:buNone/>
            </a:pPr>
            <a:r>
              <a:rPr lang="en-US" sz="1000" b="0" dirty="0">
                <a:solidFill>
                  <a:srgbClr val="000000"/>
                </a:solidFill>
              </a:rPr>
              <a:t>A resident is assisting intubation of an obese 38 </a:t>
            </a:r>
            <a:r>
              <a:rPr lang="en-US" sz="1000" b="0" dirty="0" err="1">
                <a:solidFill>
                  <a:srgbClr val="000000"/>
                </a:solidFill>
              </a:rPr>
              <a:t>yo</a:t>
            </a:r>
            <a:r>
              <a:rPr lang="en-US" sz="1000" b="0" dirty="0">
                <a:solidFill>
                  <a:srgbClr val="000000"/>
                </a:solidFill>
              </a:rPr>
              <a:t> M with a difficult airway in the MICU. The attending begins to administer the paralytic agent before protecting the airway. The resident thinks that this approach is reverse of the correct sequence, but says nothing thinking that the attending must be correct. Had the resident asked a question, advocated for his </a:t>
            </a:r>
            <a:r>
              <a:rPr lang="en-US" sz="1000" b="0" dirty="0" err="1">
                <a:solidFill>
                  <a:srgbClr val="000000"/>
                </a:solidFill>
              </a:rPr>
              <a:t>pt</a:t>
            </a:r>
            <a:r>
              <a:rPr lang="en-US" sz="1000" b="0" dirty="0">
                <a:solidFill>
                  <a:srgbClr val="000000"/>
                </a:solidFill>
              </a:rPr>
              <a:t> or assert the correct sequence, an anoxic brain death would have be prevented</a:t>
            </a:r>
          </a:p>
        </p:txBody>
      </p:sp>
      <p:sp>
        <p:nvSpPr>
          <p:cNvPr id="100360" name="TextBox 7"/>
          <p:cNvSpPr txBox="1">
            <a:spLocks noChangeArrowheads="1"/>
          </p:cNvSpPr>
          <p:nvPr/>
        </p:nvSpPr>
        <p:spPr bwMode="auto">
          <a:xfrm>
            <a:off x="3972566" y="5922281"/>
            <a:ext cx="2422525" cy="85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332" tIns="44167" rIns="88332" bIns="44167">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l" eaLnBrk="1" hangingPunct="1">
              <a:buFontTx/>
              <a:buNone/>
            </a:pPr>
            <a:r>
              <a:rPr lang="en-US" sz="1000" dirty="0">
                <a:solidFill>
                  <a:srgbClr val="000000"/>
                </a:solidFill>
              </a:rPr>
              <a:t>Key point:  </a:t>
            </a:r>
            <a:r>
              <a:rPr lang="en-US" sz="1000" b="0" dirty="0">
                <a:solidFill>
                  <a:srgbClr val="000000"/>
                </a:solidFill>
              </a:rPr>
              <a:t>when we all learn a simple safe phrase to use, speaking up can be a lot easier than it once was.  Use the phrase “I have a concern”.  People can’t argue with the safety of the patient.</a:t>
            </a:r>
          </a:p>
        </p:txBody>
      </p:sp>
    </p:spTree>
    <p:extLst>
      <p:ext uri="{BB962C8B-B14F-4D97-AF65-F5344CB8AC3E}">
        <p14:creationId xmlns:p14="http://schemas.microsoft.com/office/powerpoint/2010/main" val="14859134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66563" name="Notes Placeholder 2"/>
          <p:cNvSpPr>
            <a:spLocks noGrp="1"/>
          </p:cNvSpPr>
          <p:nvPr>
            <p:ph type="body" idx="1"/>
          </p:nvPr>
        </p:nvSpPr>
        <p:spPr bwMode="auto">
          <a:xfrm>
            <a:off x="934722" y="4416430"/>
            <a:ext cx="5140960" cy="457517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7500" lnSpcReduction="20000"/>
          </a:bodyPr>
          <a:lstStyle/>
          <a:p>
            <a:r>
              <a:rPr lang="en-US" sz="1300" b="1" kern="1200" smtClean="0">
                <a:solidFill>
                  <a:schemeClr val="tx1"/>
                </a:solidFill>
                <a:latin typeface="Times New Roman" charset="0"/>
                <a:ea typeface="+mn-ea"/>
                <a:cs typeface="+mn-cs"/>
              </a:rPr>
              <a:t>Peer </a:t>
            </a:r>
            <a:r>
              <a:rPr lang="en-US" sz="1300" b="1" kern="1200" dirty="0" smtClean="0">
                <a:solidFill>
                  <a:schemeClr val="tx1"/>
                </a:solidFill>
                <a:latin typeface="Times New Roman" charset="0"/>
                <a:ea typeface="+mn-ea"/>
                <a:cs typeface="+mn-cs"/>
              </a:rPr>
              <a:t>Checking </a:t>
            </a:r>
            <a:endParaRPr lang="en-US" sz="1300" dirty="0" smtClean="0"/>
          </a:p>
          <a:p>
            <a:r>
              <a:rPr lang="en-US" sz="1300" kern="1200" dirty="0" smtClean="0">
                <a:solidFill>
                  <a:schemeClr val="tx1"/>
                </a:solidFill>
                <a:latin typeface="Times New Roman" charset="0"/>
                <a:ea typeface="+mn-ea"/>
                <a:cs typeface="+mn-cs"/>
              </a:rPr>
              <a:t>This error prevention tool is an easy way to help our coworkers to perform their best. Take advantage of working together to perform fast and easy verifications of each other’s work. Here’s how it works: </a:t>
            </a:r>
            <a:endParaRPr lang="en-US" sz="1300" dirty="0" smtClean="0"/>
          </a:p>
          <a:p>
            <a:r>
              <a:rPr lang="en-US" sz="1300" kern="1200" dirty="0" smtClean="0">
                <a:solidFill>
                  <a:schemeClr val="tx1"/>
                </a:solidFill>
                <a:latin typeface="Times New Roman" charset="0"/>
                <a:ea typeface="+mn-ea"/>
                <a:cs typeface="+mn-cs"/>
              </a:rPr>
              <a:t>  Offer to check the work of others (</a:t>
            </a:r>
            <a:r>
              <a:rPr lang="en-US" sz="1300" i="1" kern="1200" dirty="0" smtClean="0">
                <a:solidFill>
                  <a:schemeClr val="tx1"/>
                </a:solidFill>
                <a:latin typeface="Times New Roman" charset="0"/>
                <a:ea typeface="+mn-ea"/>
                <a:cs typeface="+mn-cs"/>
              </a:rPr>
              <a:t>second‐check a calculation, proofread a memo</a:t>
            </a:r>
            <a:r>
              <a:rPr lang="en-US" sz="1300" kern="1200" dirty="0" smtClean="0">
                <a:solidFill>
                  <a:schemeClr val="tx1"/>
                </a:solidFill>
                <a:latin typeface="Times New Roman" charset="0"/>
                <a:ea typeface="+mn-ea"/>
                <a:cs typeface="+mn-cs"/>
              </a:rPr>
              <a:t>) </a:t>
            </a:r>
            <a:endParaRPr lang="en-US" sz="1300" dirty="0" smtClean="0"/>
          </a:p>
          <a:p>
            <a:r>
              <a:rPr lang="en-US" sz="1300" kern="1200" dirty="0" smtClean="0">
                <a:solidFill>
                  <a:schemeClr val="tx1"/>
                </a:solidFill>
                <a:latin typeface="Times New Roman" charset="0"/>
                <a:ea typeface="+mn-ea"/>
                <a:cs typeface="+mn-cs"/>
              </a:rPr>
              <a:t>  Point out unintended slips and lapses (</a:t>
            </a:r>
            <a:r>
              <a:rPr lang="en-US" sz="1300" i="1" kern="1200" dirty="0" smtClean="0">
                <a:solidFill>
                  <a:schemeClr val="tx1"/>
                </a:solidFill>
                <a:latin typeface="Times New Roman" charset="0"/>
                <a:ea typeface="+mn-ea"/>
                <a:cs typeface="+mn-cs"/>
              </a:rPr>
              <a:t>a supply room key left on the counter, an order placed in the wrong chart</a:t>
            </a:r>
            <a:r>
              <a:rPr lang="en-US" sz="1300" kern="1200" dirty="0" smtClean="0">
                <a:solidFill>
                  <a:schemeClr val="tx1"/>
                </a:solidFill>
                <a:latin typeface="Times New Roman" charset="0"/>
                <a:ea typeface="+mn-ea"/>
                <a:cs typeface="+mn-cs"/>
              </a:rPr>
              <a:t>) </a:t>
            </a:r>
            <a:endParaRPr lang="en-US" sz="1300" dirty="0" smtClean="0"/>
          </a:p>
          <a:p>
            <a:r>
              <a:rPr lang="en-US" sz="1300" kern="1200" dirty="0" smtClean="0">
                <a:solidFill>
                  <a:schemeClr val="tx1"/>
                </a:solidFill>
                <a:latin typeface="Times New Roman" charset="0"/>
                <a:ea typeface="+mn-ea"/>
                <a:cs typeface="+mn-cs"/>
              </a:rPr>
              <a:t>  Point out work conditions that your team member might not have noticed (</a:t>
            </a:r>
            <a:r>
              <a:rPr lang="en-US" sz="1300" i="1" kern="1200" dirty="0" smtClean="0">
                <a:solidFill>
                  <a:schemeClr val="tx1"/>
                </a:solidFill>
                <a:latin typeface="Times New Roman" charset="0"/>
                <a:ea typeface="+mn-ea"/>
                <a:cs typeface="+mn-cs"/>
              </a:rPr>
              <a:t>a floor that was mopped and is slippery</a:t>
            </a:r>
            <a:r>
              <a:rPr lang="en-US" sz="1300" kern="1200" dirty="0" smtClean="0">
                <a:solidFill>
                  <a:schemeClr val="tx1"/>
                </a:solidFill>
                <a:latin typeface="Times New Roman" charset="0"/>
                <a:ea typeface="+mn-ea"/>
                <a:cs typeface="+mn-cs"/>
              </a:rPr>
              <a:t>) </a:t>
            </a:r>
          </a:p>
          <a:p>
            <a:endParaRPr lang="en-US" sz="1300" kern="1200" dirty="0" smtClean="0">
              <a:solidFill>
                <a:schemeClr val="tx1"/>
              </a:solidFill>
              <a:latin typeface="Times New Roman" charset="0"/>
              <a:ea typeface="+mn-ea"/>
              <a:cs typeface="+mn-cs"/>
            </a:endParaRPr>
          </a:p>
          <a:p>
            <a:r>
              <a:rPr lang="en-US" sz="1300" b="1" kern="1200" dirty="0" smtClean="0">
                <a:solidFill>
                  <a:schemeClr val="tx1"/>
                </a:solidFill>
                <a:latin typeface="Times New Roman" charset="0"/>
                <a:ea typeface="+mn-ea"/>
                <a:cs typeface="+mn-cs"/>
              </a:rPr>
              <a:t>Peer Coaching </a:t>
            </a:r>
            <a:endParaRPr lang="en-US" sz="1300" dirty="0" smtClean="0"/>
          </a:p>
          <a:p>
            <a:r>
              <a:rPr lang="en-US" sz="1300" kern="1200" dirty="0" smtClean="0">
                <a:solidFill>
                  <a:schemeClr val="tx1"/>
                </a:solidFill>
                <a:latin typeface="Times New Roman" charset="0"/>
                <a:ea typeface="+mn-ea"/>
                <a:cs typeface="+mn-cs"/>
              </a:rPr>
              <a:t>This error prevention tool is used to address unsafe or unproductive behavior. Peer coaching is different from “checking.” Coaching requires first observing behaviors and performance of our coworkers then offering coaching where appropriate. Here’s how it works: </a:t>
            </a:r>
            <a:endParaRPr lang="en-US" sz="1300" dirty="0" smtClean="0"/>
          </a:p>
          <a:p>
            <a:r>
              <a:rPr lang="en-US" sz="1300" kern="1200" dirty="0" smtClean="0">
                <a:solidFill>
                  <a:schemeClr val="tx1"/>
                </a:solidFill>
                <a:latin typeface="Times New Roman" charset="0"/>
                <a:ea typeface="+mn-ea"/>
                <a:cs typeface="+mn-cs"/>
              </a:rPr>
              <a:t>  </a:t>
            </a:r>
            <a:r>
              <a:rPr lang="en-US" sz="1300" b="1" kern="1200" dirty="0" smtClean="0">
                <a:solidFill>
                  <a:schemeClr val="tx1"/>
                </a:solidFill>
                <a:latin typeface="Times New Roman" charset="0"/>
                <a:ea typeface="+mn-ea"/>
                <a:cs typeface="+mn-cs"/>
              </a:rPr>
              <a:t>Encourage </a:t>
            </a:r>
            <a:r>
              <a:rPr lang="en-US" sz="1300" kern="1200" dirty="0" smtClean="0">
                <a:solidFill>
                  <a:schemeClr val="tx1"/>
                </a:solidFill>
                <a:latin typeface="Times New Roman" charset="0"/>
                <a:ea typeface="+mn-ea"/>
                <a:cs typeface="+mn-cs"/>
              </a:rPr>
              <a:t>and praise others when they use safe and productive behaviors </a:t>
            </a:r>
            <a:endParaRPr lang="en-US" sz="1300" dirty="0" smtClean="0"/>
          </a:p>
          <a:p>
            <a:r>
              <a:rPr lang="en-US" sz="1300" kern="1200" dirty="0" smtClean="0">
                <a:solidFill>
                  <a:schemeClr val="tx1"/>
                </a:solidFill>
                <a:latin typeface="Times New Roman" charset="0"/>
                <a:ea typeface="+mn-ea"/>
                <a:cs typeface="+mn-cs"/>
              </a:rPr>
              <a:t>  </a:t>
            </a:r>
            <a:r>
              <a:rPr lang="en-US" sz="1300" b="1" kern="1200" dirty="0" smtClean="0">
                <a:solidFill>
                  <a:schemeClr val="tx1"/>
                </a:solidFill>
                <a:latin typeface="Times New Roman" charset="0"/>
                <a:ea typeface="+mn-ea"/>
                <a:cs typeface="+mn-cs"/>
              </a:rPr>
              <a:t>Discourage </a:t>
            </a:r>
            <a:r>
              <a:rPr lang="en-US" sz="1300" kern="1200" dirty="0" smtClean="0">
                <a:solidFill>
                  <a:schemeClr val="tx1"/>
                </a:solidFill>
                <a:latin typeface="Times New Roman" charset="0"/>
                <a:ea typeface="+mn-ea"/>
                <a:cs typeface="+mn-cs"/>
              </a:rPr>
              <a:t>and give advice to others when they use unsafe and unproductive behaviors </a:t>
            </a:r>
          </a:p>
          <a:p>
            <a:endParaRPr lang="en-US" sz="1300" kern="1200" dirty="0" smtClean="0">
              <a:solidFill>
                <a:schemeClr val="tx1"/>
              </a:solidFill>
              <a:latin typeface="Times New Roman" charset="0"/>
              <a:ea typeface="+mn-ea"/>
              <a:cs typeface="+mn-cs"/>
            </a:endParaRPr>
          </a:p>
          <a:p>
            <a:pPr>
              <a:spcBef>
                <a:spcPct val="0"/>
              </a:spcBef>
            </a:pPr>
            <a:r>
              <a:rPr lang="en-US" altLang="en-US" sz="1300" kern="1200" dirty="0" smtClean="0">
                <a:solidFill>
                  <a:schemeClr val="tx1"/>
                </a:solidFill>
                <a:latin typeface="Times New Roman" charset="0"/>
                <a:ea typeface="+mn-ea"/>
                <a:cs typeface="+mn-cs"/>
              </a:rPr>
              <a:t>Holding each other accountable works.  Two heads are better than one.  Sometimes it is hard to start this behavior, but in the end your co-workers and patients benefit.</a:t>
            </a:r>
          </a:p>
          <a:p>
            <a:pPr>
              <a:spcBef>
                <a:spcPct val="0"/>
              </a:spcBef>
            </a:pPr>
            <a:endParaRPr lang="en-US" altLang="en-US" sz="1300" kern="1200" dirty="0" smtClean="0">
              <a:solidFill>
                <a:schemeClr val="tx1"/>
              </a:solidFill>
              <a:latin typeface="Times New Roman" charset="0"/>
              <a:ea typeface="+mn-ea"/>
              <a:cs typeface="+mn-cs"/>
            </a:endParaRPr>
          </a:p>
          <a:p>
            <a:pPr>
              <a:spcBef>
                <a:spcPct val="0"/>
              </a:spcBef>
            </a:pPr>
            <a:r>
              <a:rPr lang="en-US" altLang="en-US" sz="1300" kern="1200" dirty="0" smtClean="0">
                <a:solidFill>
                  <a:schemeClr val="tx1"/>
                </a:solidFill>
                <a:latin typeface="Times New Roman" charset="0"/>
                <a:ea typeface="+mn-ea"/>
                <a:cs typeface="+mn-cs"/>
              </a:rPr>
              <a:t>It’s like the old saying “TEAM- together everyone accomplishes more”</a:t>
            </a:r>
          </a:p>
          <a:p>
            <a:pPr>
              <a:spcBef>
                <a:spcPct val="0"/>
              </a:spcBef>
            </a:pPr>
            <a:endParaRPr lang="en-US" altLang="en-US" sz="1300" kern="1200" dirty="0" smtClean="0">
              <a:solidFill>
                <a:schemeClr val="tx1"/>
              </a:solidFill>
              <a:latin typeface="Times New Roman" charset="0"/>
              <a:ea typeface="+mn-ea"/>
              <a:cs typeface="+mn-cs"/>
            </a:endParaRPr>
          </a:p>
          <a:p>
            <a:pPr>
              <a:spcBef>
                <a:spcPct val="0"/>
              </a:spcBef>
            </a:pPr>
            <a:r>
              <a:rPr lang="en-US" altLang="en-US" sz="1300" kern="1200" dirty="0" smtClean="0">
                <a:solidFill>
                  <a:schemeClr val="tx1"/>
                </a:solidFill>
                <a:latin typeface="Times New Roman" charset="0"/>
                <a:ea typeface="+mn-ea"/>
                <a:cs typeface="+mn-cs"/>
              </a:rPr>
              <a:t>It may be a life you save.</a:t>
            </a:r>
          </a:p>
          <a:p>
            <a:endParaRPr lang="en-US" sz="1300" dirty="0" smtClean="0"/>
          </a:p>
          <a:p>
            <a:pPr>
              <a:spcBef>
                <a:spcPct val="0"/>
              </a:spcBef>
            </a:pPr>
            <a:endParaRPr lang="en-US" altLang="en-US" sz="1300" dirty="0">
              <a:latin typeface="+mn-lt"/>
            </a:endParaRPr>
          </a:p>
          <a:p>
            <a:pPr>
              <a:spcBef>
                <a:spcPct val="0"/>
              </a:spcBef>
            </a:pPr>
            <a:endParaRPr lang="en-US" altLang="en-US" sz="1300" dirty="0"/>
          </a:p>
          <a:p>
            <a:pPr>
              <a:spcBef>
                <a:spcPct val="0"/>
              </a:spcBef>
            </a:pPr>
            <a:r>
              <a:rPr lang="en-US" altLang="en-US" sz="1300" b="1" dirty="0">
                <a:latin typeface="+mn-lt"/>
              </a:rPr>
              <a:t>IT specific example:</a:t>
            </a:r>
          </a:p>
          <a:p>
            <a:pPr>
              <a:spcBef>
                <a:spcPct val="0"/>
              </a:spcBef>
            </a:pPr>
            <a:r>
              <a:rPr lang="en-US" altLang="en-US" sz="1300" dirty="0">
                <a:latin typeface="+mn-lt"/>
              </a:rPr>
              <a:t>Separation of duties – this is a redundancy step built into our workflow to ensure accuracy and prevent failure.  In a culture of high reliability this is seen as a valuable step in all we do as opposed to being seen as not being trustworthy.  Remember, everyone is capable of error.  It is about keeping those errors from turning into events.  Peer checking and coaching will increase our reliability by catching those errors before they become events.  </a:t>
            </a:r>
          </a:p>
          <a:p>
            <a:pPr>
              <a:spcBef>
                <a:spcPct val="0"/>
              </a:spcBef>
            </a:pPr>
            <a:r>
              <a:rPr lang="en-US" altLang="en-US" sz="1300" dirty="0">
                <a:latin typeface="+mn-lt"/>
              </a:rPr>
              <a:t>Double checks are part of doing the right thing.</a:t>
            </a:r>
          </a:p>
          <a:p>
            <a:pPr>
              <a:spcBef>
                <a:spcPct val="0"/>
              </a:spcBef>
            </a:pPr>
            <a:r>
              <a:rPr lang="en-US" altLang="en-US" sz="1300" dirty="0">
                <a:latin typeface="+mn-lt"/>
              </a:rPr>
              <a:t>Remember the story earlier of the outage caused by the wrong file being loaded.  A peer check could’ve prevented that.</a:t>
            </a:r>
          </a:p>
          <a:p>
            <a:pPr>
              <a:spcBef>
                <a:spcPct val="0"/>
              </a:spcBef>
            </a:pPr>
            <a:endParaRPr lang="en-US" altLang="en-US" dirty="0">
              <a:latin typeface="Arial" charset="0"/>
            </a:endParaRPr>
          </a:p>
          <a:p>
            <a:pPr>
              <a:spcBef>
                <a:spcPct val="0"/>
              </a:spcBef>
            </a:pPr>
            <a:endParaRPr lang="en-US" altLang="en-US" dirty="0">
              <a:latin typeface="Arial" charset="0"/>
            </a:endParaRPr>
          </a:p>
          <a:p>
            <a:pPr>
              <a:spcBef>
                <a:spcPct val="0"/>
              </a:spcBef>
            </a:pPr>
            <a:endParaRPr lang="en-US" altLang="en-US" dirty="0">
              <a:latin typeface="Arial" charset="0"/>
            </a:endParaRPr>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5219">
              <a:defRPr>
                <a:solidFill>
                  <a:schemeClr val="tx1"/>
                </a:solidFill>
                <a:latin typeface="Arial" charset="0"/>
              </a:defRPr>
            </a:lvl1pPr>
            <a:lvl2pPr marL="730143" indent="-280947" defTabSz="895219">
              <a:defRPr>
                <a:solidFill>
                  <a:schemeClr val="tx1"/>
                </a:solidFill>
                <a:latin typeface="Arial" charset="0"/>
              </a:defRPr>
            </a:lvl2pPr>
            <a:lvl3pPr marL="1125373" indent="-223805" defTabSz="895219">
              <a:defRPr>
                <a:solidFill>
                  <a:schemeClr val="tx1"/>
                </a:solidFill>
                <a:latin typeface="Arial" charset="0"/>
              </a:defRPr>
            </a:lvl3pPr>
            <a:lvl4pPr marL="1574569" indent="-223805" defTabSz="895219">
              <a:defRPr>
                <a:solidFill>
                  <a:schemeClr val="tx1"/>
                </a:solidFill>
                <a:latin typeface="Arial" charset="0"/>
              </a:defRPr>
            </a:lvl4pPr>
            <a:lvl5pPr marL="2025353" indent="-223805" defTabSz="895219">
              <a:defRPr>
                <a:solidFill>
                  <a:schemeClr val="tx1"/>
                </a:solidFill>
                <a:latin typeface="Arial" charset="0"/>
              </a:defRPr>
            </a:lvl5pPr>
            <a:lvl6pPr marL="2482486" indent="-223805" defTabSz="895219" fontAlgn="base">
              <a:spcBef>
                <a:spcPct val="0"/>
              </a:spcBef>
              <a:spcAft>
                <a:spcPct val="0"/>
              </a:spcAft>
              <a:defRPr>
                <a:solidFill>
                  <a:schemeClr val="tx1"/>
                </a:solidFill>
                <a:latin typeface="Arial" charset="0"/>
              </a:defRPr>
            </a:lvl6pPr>
            <a:lvl7pPr marL="2939619" indent="-223805" defTabSz="895219" fontAlgn="base">
              <a:spcBef>
                <a:spcPct val="0"/>
              </a:spcBef>
              <a:spcAft>
                <a:spcPct val="0"/>
              </a:spcAft>
              <a:defRPr>
                <a:solidFill>
                  <a:schemeClr val="tx1"/>
                </a:solidFill>
                <a:latin typeface="Arial" charset="0"/>
              </a:defRPr>
            </a:lvl7pPr>
            <a:lvl8pPr marL="3396752" indent="-223805" defTabSz="895219" fontAlgn="base">
              <a:spcBef>
                <a:spcPct val="0"/>
              </a:spcBef>
              <a:spcAft>
                <a:spcPct val="0"/>
              </a:spcAft>
              <a:defRPr>
                <a:solidFill>
                  <a:schemeClr val="tx1"/>
                </a:solidFill>
                <a:latin typeface="Arial" charset="0"/>
              </a:defRPr>
            </a:lvl8pPr>
            <a:lvl9pPr marL="3853885" indent="-223805" defTabSz="895219" fontAlgn="base">
              <a:spcBef>
                <a:spcPct val="0"/>
              </a:spcBef>
              <a:spcAft>
                <a:spcPct val="0"/>
              </a:spcAft>
              <a:defRPr>
                <a:solidFill>
                  <a:schemeClr val="tx1"/>
                </a:solidFill>
                <a:latin typeface="Arial" charset="0"/>
              </a:defRPr>
            </a:lvl9pPr>
          </a:lstStyle>
          <a:p>
            <a:fld id="{85C5949E-C272-194C-9F96-000AE6BD1FBB}" type="slidenum">
              <a:rPr lang="en-US" altLang="en-US" sz="1000">
                <a:solidFill>
                  <a:srgbClr val="000000"/>
                </a:solidFill>
                <a:latin typeface="Calibri"/>
              </a:rPr>
              <a:pPr/>
              <a:t>10</a:t>
            </a:fld>
            <a:endParaRPr lang="en-US" altLang="en-US" sz="1000" dirty="0">
              <a:solidFill>
                <a:srgbClr val="000000"/>
              </a:solidFill>
              <a:latin typeface="Calibri"/>
            </a:endParaRPr>
          </a:p>
        </p:txBody>
      </p:sp>
    </p:spTree>
    <p:extLst>
      <p:ext uri="{BB962C8B-B14F-4D97-AF65-F5344CB8AC3E}">
        <p14:creationId xmlns:p14="http://schemas.microsoft.com/office/powerpoint/2010/main" val="27513910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266">
              <a:spcBef>
                <a:spcPts val="1200"/>
              </a:spcBef>
              <a:defRPr/>
            </a:pPr>
            <a:r>
              <a:rPr lang="en-US" altLang="en-US" sz="1000" b="1" dirty="0">
                <a:latin typeface="+mn-lt"/>
                <a:ea typeface="Arial" charset="0"/>
                <a:cs typeface="Arial" charset="0"/>
              </a:rPr>
              <a:t>Can you identify some times where you might use this?</a:t>
            </a:r>
          </a:p>
          <a:p>
            <a:pPr lvl="1">
              <a:spcBef>
                <a:spcPts val="1200"/>
              </a:spcBef>
              <a:buFont typeface="Arial" pitchFamily="34" charset="0"/>
              <a:buChar char="•"/>
            </a:pPr>
            <a:r>
              <a:rPr lang="en-US" sz="1000" dirty="0">
                <a:latin typeface="+mn-lt"/>
              </a:rPr>
              <a:t>Backing down a driveway </a:t>
            </a:r>
          </a:p>
          <a:p>
            <a:pPr lvl="1">
              <a:spcBef>
                <a:spcPts val="1200"/>
              </a:spcBef>
              <a:buFont typeface="Arial" pitchFamily="34" charset="0"/>
              <a:buChar char="•"/>
            </a:pPr>
            <a:r>
              <a:rPr lang="en-US" sz="1000" dirty="0">
                <a:latin typeface="+mn-lt"/>
              </a:rPr>
              <a:t>Putting the lid on your coffee</a:t>
            </a:r>
          </a:p>
          <a:p>
            <a:pPr lvl="1">
              <a:spcBef>
                <a:spcPts val="1200"/>
              </a:spcBef>
              <a:buFont typeface="Arial" pitchFamily="34" charset="0"/>
              <a:buChar char="•"/>
            </a:pPr>
            <a:r>
              <a:rPr lang="en-US" sz="1000" dirty="0">
                <a:latin typeface="+mn-lt"/>
              </a:rPr>
              <a:t>Labeling specimen </a:t>
            </a:r>
          </a:p>
          <a:p>
            <a:pPr lvl="1">
              <a:spcBef>
                <a:spcPts val="1200"/>
              </a:spcBef>
              <a:buFont typeface="Arial" pitchFamily="34" charset="0"/>
              <a:buChar char="•"/>
            </a:pPr>
            <a:r>
              <a:rPr lang="en-US" sz="1000" dirty="0">
                <a:latin typeface="+mn-lt"/>
              </a:rPr>
              <a:t>Lifting a patient </a:t>
            </a:r>
          </a:p>
          <a:p>
            <a:pPr lvl="1">
              <a:spcBef>
                <a:spcPts val="1200"/>
              </a:spcBef>
              <a:buFont typeface="Arial" pitchFamily="34" charset="0"/>
              <a:buChar char="•"/>
            </a:pPr>
            <a:r>
              <a:rPr lang="en-US" sz="1000" dirty="0">
                <a:latin typeface="+mn-lt"/>
              </a:rPr>
              <a:t>Approaching a potentially combative patient</a:t>
            </a:r>
          </a:p>
          <a:p>
            <a:pPr lvl="1">
              <a:spcBef>
                <a:spcPts val="1200"/>
              </a:spcBef>
              <a:buFont typeface="Arial" pitchFamily="34" charset="0"/>
              <a:buChar char="•"/>
            </a:pPr>
            <a:r>
              <a:rPr lang="en-US" sz="1000" dirty="0">
                <a:latin typeface="+mn-lt"/>
              </a:rPr>
              <a:t>Pouring medications/cleaners/chemicals</a:t>
            </a:r>
          </a:p>
        </p:txBody>
      </p:sp>
      <p:sp>
        <p:nvSpPr>
          <p:cNvPr id="4" name="Slide Number Placeholder 3"/>
          <p:cNvSpPr>
            <a:spLocks noGrp="1"/>
          </p:cNvSpPr>
          <p:nvPr>
            <p:ph type="sldNum" sz="quarter" idx="10"/>
          </p:nvPr>
        </p:nvSpPr>
        <p:spPr/>
        <p:txBody>
          <a:bodyPr/>
          <a:lstStyle/>
          <a:p>
            <a:pPr>
              <a:defRPr/>
            </a:pPr>
            <a:fld id="{A3B4F159-A9A2-48ED-88F8-C88F2AB90D13}" type="slidenum">
              <a:rPr lang="en-US" sz="1000">
                <a:solidFill>
                  <a:srgbClr val="000000"/>
                </a:solidFill>
                <a:latin typeface="Calibri"/>
              </a:rPr>
              <a:pPr>
                <a:defRPr/>
              </a:pPr>
              <a:t>11</a:t>
            </a:fld>
            <a:endParaRPr lang="en-US" sz="1000" dirty="0">
              <a:solidFill>
                <a:srgbClr val="000000"/>
              </a:solidFill>
              <a:latin typeface="Calibri"/>
            </a:endParaRPr>
          </a:p>
        </p:txBody>
      </p:sp>
    </p:spTree>
    <p:extLst>
      <p:ext uri="{BB962C8B-B14F-4D97-AF65-F5344CB8AC3E}">
        <p14:creationId xmlns:p14="http://schemas.microsoft.com/office/powerpoint/2010/main" val="780580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C19DE7C-C95E-423A-B609-364673C23D86}" type="datetimeFigureOut">
              <a:rPr lang="en-US"/>
              <a:pPr>
                <a:defRPr/>
              </a:pPr>
              <a:t>6/24/2020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1F4DE74-AE43-4AC2-9873-1CDB1CC7686E}" type="slidenum">
              <a:rPr lang="en-US"/>
              <a:pPr>
                <a:defRPr/>
              </a:pPr>
              <a:t>‹#›</a:t>
            </a:fld>
            <a:endParaRPr lang="en-US"/>
          </a:p>
        </p:txBody>
      </p:sp>
    </p:spTree>
    <p:extLst>
      <p:ext uri="{BB962C8B-B14F-4D97-AF65-F5344CB8AC3E}">
        <p14:creationId xmlns:p14="http://schemas.microsoft.com/office/powerpoint/2010/main" val="32705652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D280728-8FD0-44BD-9762-D8CDA679D444}" type="datetimeFigureOut">
              <a:rPr lang="en-US"/>
              <a:pPr>
                <a:defRPr/>
              </a:pPr>
              <a:t>6/24/2020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1681EF8-7CEB-47EC-9142-C70805A5CF66}" type="slidenum">
              <a:rPr lang="en-US"/>
              <a:pPr>
                <a:defRPr/>
              </a:pPr>
              <a:t>‹#›</a:t>
            </a:fld>
            <a:endParaRPr lang="en-US"/>
          </a:p>
        </p:txBody>
      </p:sp>
    </p:spTree>
    <p:extLst>
      <p:ext uri="{BB962C8B-B14F-4D97-AF65-F5344CB8AC3E}">
        <p14:creationId xmlns:p14="http://schemas.microsoft.com/office/powerpoint/2010/main" val="240612324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cSld name="Title and Conten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a:xfrm>
            <a:off x="8229600" y="6553200"/>
            <a:ext cx="685800" cy="152400"/>
          </a:xfrm>
          <a:prstGeom prst="rect">
            <a:avLst/>
          </a:prstGeom>
        </p:spPr>
        <p:txBody>
          <a:bodyPr/>
          <a:lstStyle/>
          <a:p>
            <a:fld id="{F3A6ED8E-AAB4-44A7-8950-92F46B374562}"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426637579"/>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a:xfrm>
            <a:off x="8229600" y="6553200"/>
            <a:ext cx="685800" cy="152400"/>
          </a:xfrm>
          <a:prstGeom prst="rect">
            <a:avLst/>
          </a:prstGeom>
        </p:spPr>
        <p:txBody>
          <a:bodyPr/>
          <a:lstStyle/>
          <a:p>
            <a:fld id="{F3A6ED8E-AAB4-44A7-8950-92F46B374562}"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229130715"/>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white"/>
              </a:solidFill>
            </a:endParaRPr>
          </a:p>
        </p:txBody>
      </p:sp>
      <p:sp>
        <p:nvSpPr>
          <p:cNvPr id="3" name="Footer Placeholder 2"/>
          <p:cNvSpPr>
            <a:spLocks noGrp="1"/>
          </p:cNvSpPr>
          <p:nvPr>
            <p:ph type="ftr" sz="quarter" idx="11"/>
          </p:nvPr>
        </p:nvSpPr>
        <p:spPr/>
        <p:txBody>
          <a:bodyPr/>
          <a:lstStyle/>
          <a:p>
            <a:endParaRPr lang="en-US">
              <a:solidFill>
                <a:prstClr val="white"/>
              </a:solidFill>
            </a:endParaRPr>
          </a:p>
        </p:txBody>
      </p:sp>
      <p:sp>
        <p:nvSpPr>
          <p:cNvPr id="4" name="Slide Number Placeholder 3"/>
          <p:cNvSpPr>
            <a:spLocks noGrp="1"/>
          </p:cNvSpPr>
          <p:nvPr>
            <p:ph type="sldNum" sz="quarter" idx="12"/>
          </p:nvPr>
        </p:nvSpPr>
        <p:spPr/>
        <p:txBody>
          <a:bodyPr/>
          <a:lstStyle/>
          <a:p>
            <a:fld id="{6AACB149-E453-4C3E-A50F-1689A9199AE0}"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06605965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447800"/>
            <a:ext cx="3810000" cy="4191000"/>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572000" y="1447800"/>
            <a:ext cx="3810000" cy="4191000"/>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2"/>
          </p:nvPr>
        </p:nvSpPr>
        <p:spPr>
          <a:xfrm>
            <a:off x="8229600" y="6553200"/>
            <a:ext cx="685800" cy="152400"/>
          </a:xfrm>
          <a:prstGeom prst="rect">
            <a:avLst/>
          </a:prstGeom>
        </p:spPr>
        <p:txBody>
          <a:bodyPr/>
          <a:lstStyle/>
          <a:p>
            <a:fld id="{F3A6ED8E-AAB4-44A7-8950-92F46B374562}"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60855188"/>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solidFill>
                <a:prstClr val="white"/>
              </a:solidFill>
            </a:endParaRPr>
          </a:p>
        </p:txBody>
      </p:sp>
      <p:sp>
        <p:nvSpPr>
          <p:cNvPr id="8" name="Footer Placeholder 7"/>
          <p:cNvSpPr>
            <a:spLocks noGrp="1"/>
          </p:cNvSpPr>
          <p:nvPr>
            <p:ph type="ftr" sz="quarter" idx="11"/>
          </p:nvPr>
        </p:nvSpPr>
        <p:spPr/>
        <p:txBody>
          <a:bodyPr/>
          <a:lstStyle/>
          <a:p>
            <a:endParaRPr lang="en-US">
              <a:solidFill>
                <a:prstClr val="white"/>
              </a:solidFill>
            </a:endParaRPr>
          </a:p>
        </p:txBody>
      </p:sp>
      <p:sp>
        <p:nvSpPr>
          <p:cNvPr id="9" name="Slide Number Placeholder 8"/>
          <p:cNvSpPr>
            <a:spLocks noGrp="1"/>
          </p:cNvSpPr>
          <p:nvPr>
            <p:ph type="sldNum" sz="quarter" idx="12"/>
          </p:nvPr>
        </p:nvSpPr>
        <p:spPr/>
        <p:txBody>
          <a:bodyPr/>
          <a:lstStyle/>
          <a:p>
            <a:fld id="{6AACB149-E453-4C3E-A50F-1689A9199AE0}"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51192066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731520" y="2468880"/>
            <a:ext cx="9144000" cy="1470025"/>
          </a:xfrm>
        </p:spPr>
        <p:txBody>
          <a:bodyPr/>
          <a:lstStyle>
            <a:lvl1pPr algn="l">
              <a:defRPr sz="3200">
                <a:solidFill>
                  <a:schemeClr val="bg1"/>
                </a:solidFill>
                <a:latin typeface="Calibri" pitchFamily="34" charset="0"/>
                <a:cs typeface="Calibri"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731520" y="3931920"/>
            <a:ext cx="9144000" cy="1752600"/>
          </a:xfrm>
        </p:spPr>
        <p:txBody>
          <a:bodyPr/>
          <a:lstStyle>
            <a:lvl1pPr marL="0" indent="0" algn="l">
              <a:buNone/>
              <a:defRPr sz="2000" b="0">
                <a:solidFill>
                  <a:schemeClr val="tx2">
                    <a:lumMod val="20000"/>
                    <a:lumOff val="80000"/>
                  </a:schemeClr>
                </a:solidFill>
                <a:latin typeface="Calibri" pitchFamily="34" charset="0"/>
                <a:cs typeface="Calibri"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Slide Number Placeholder 3"/>
          <p:cNvSpPr>
            <a:spLocks noGrp="1"/>
          </p:cNvSpPr>
          <p:nvPr>
            <p:ph type="sldNum" sz="quarter" idx="10"/>
          </p:nvPr>
        </p:nvSpPr>
        <p:spPr/>
        <p:txBody>
          <a:bodyPr anchor="ctr" anchorCtr="0"/>
          <a:lstStyle>
            <a:lvl1pPr>
              <a:defRPr b="0"/>
            </a:lvl1pPr>
          </a:lstStyle>
          <a:p>
            <a:endParaRPr lang="en-US" dirty="0">
              <a:solidFill>
                <a:prstClr val="white"/>
              </a:solidFill>
            </a:endParaRPr>
          </a:p>
        </p:txBody>
      </p:sp>
      <p:sp>
        <p:nvSpPr>
          <p:cNvPr id="12" name="Date Placeholder 11"/>
          <p:cNvSpPr>
            <a:spLocks noGrp="1"/>
          </p:cNvSpPr>
          <p:nvPr>
            <p:ph type="dt" sz="half" idx="11"/>
          </p:nvPr>
        </p:nvSpPr>
        <p:spPr/>
        <p:txBody>
          <a:bodyPr/>
          <a:lstStyle/>
          <a:p>
            <a:endParaRPr lang="en-US" dirty="0">
              <a:solidFill>
                <a:prstClr val="white"/>
              </a:solidFill>
            </a:endParaRPr>
          </a:p>
        </p:txBody>
      </p:sp>
      <p:sp>
        <p:nvSpPr>
          <p:cNvPr id="13" name="Footer Placeholder 12"/>
          <p:cNvSpPr>
            <a:spLocks noGrp="1"/>
          </p:cNvSpPr>
          <p:nvPr>
            <p:ph type="ftr" sz="quarter" idx="12"/>
          </p:nvPr>
        </p:nvSpPr>
        <p:spPr/>
        <p:txBody>
          <a:bodyPr/>
          <a:lstStyle>
            <a:lvl1pPr>
              <a:defRPr>
                <a:solidFill>
                  <a:schemeClr val="bg1"/>
                </a:solidFill>
              </a:defRPr>
            </a:lvl1pPr>
          </a:lstStyle>
          <a:p>
            <a:endParaRPr lang="en-US" dirty="0">
              <a:solidFill>
                <a:prstClr val="white"/>
              </a:solidFill>
            </a:endParaRPr>
          </a:p>
        </p:txBody>
      </p:sp>
    </p:spTree>
    <p:extLst>
      <p:ext uri="{BB962C8B-B14F-4D97-AF65-F5344CB8AC3E}">
        <p14:creationId xmlns:p14="http://schemas.microsoft.com/office/powerpoint/2010/main" val="347440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13" name="Text Placeholder 16"/>
          <p:cNvSpPr>
            <a:spLocks noGrp="1"/>
          </p:cNvSpPr>
          <p:nvPr>
            <p:ph type="body" sz="quarter" idx="14" hasCustomPrompt="1"/>
          </p:nvPr>
        </p:nvSpPr>
        <p:spPr>
          <a:xfrm>
            <a:off x="731520" y="822960"/>
            <a:ext cx="7955280" cy="457200"/>
          </a:xfrm>
        </p:spPr>
        <p:txBody>
          <a:bodyPr/>
          <a:lstStyle>
            <a:lvl1pPr marL="0" indent="0">
              <a:buNone/>
              <a:defRPr sz="2000" b="0" baseline="0">
                <a:solidFill>
                  <a:schemeClr val="tx2">
                    <a:lumMod val="20000"/>
                    <a:lumOff val="80000"/>
                  </a:schemeClr>
                </a:solidFill>
              </a:defRPr>
            </a:lvl1pPr>
          </a:lstStyle>
          <a:p>
            <a:pPr lvl="0"/>
            <a:r>
              <a:rPr lang="en-US" dirty="0" smtClean="0"/>
              <a:t>Click to edit Subtitle style</a:t>
            </a:r>
          </a:p>
        </p:txBody>
      </p:sp>
      <p:sp>
        <p:nvSpPr>
          <p:cNvPr id="14" name="Title 13"/>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US" dirty="0"/>
          </a:p>
        </p:txBody>
      </p:sp>
      <p:sp>
        <p:nvSpPr>
          <p:cNvPr id="15" name="Date Placeholder 14"/>
          <p:cNvSpPr>
            <a:spLocks noGrp="1"/>
          </p:cNvSpPr>
          <p:nvPr>
            <p:ph type="dt" sz="half" idx="15"/>
          </p:nvPr>
        </p:nvSpPr>
        <p:spPr/>
        <p:txBody>
          <a:bodyPr/>
          <a:lstStyle/>
          <a:p>
            <a:endParaRPr lang="en-US" dirty="0">
              <a:solidFill>
                <a:prstClr val="white"/>
              </a:solidFill>
            </a:endParaRPr>
          </a:p>
        </p:txBody>
      </p:sp>
      <p:sp>
        <p:nvSpPr>
          <p:cNvPr id="16" name="Footer Placeholder 15"/>
          <p:cNvSpPr>
            <a:spLocks noGrp="1"/>
          </p:cNvSpPr>
          <p:nvPr>
            <p:ph type="ftr" sz="quarter" idx="16"/>
          </p:nvPr>
        </p:nvSpPr>
        <p:spPr/>
        <p:txBody>
          <a:bodyPr/>
          <a:lstStyle/>
          <a:p>
            <a:endParaRPr lang="en-US" dirty="0">
              <a:solidFill>
                <a:prstClr val="white"/>
              </a:solidFill>
            </a:endParaRPr>
          </a:p>
        </p:txBody>
      </p:sp>
      <p:sp>
        <p:nvSpPr>
          <p:cNvPr id="17" name="Slide Number Placeholder 16"/>
          <p:cNvSpPr>
            <a:spLocks noGrp="1"/>
          </p:cNvSpPr>
          <p:nvPr>
            <p:ph type="sldNum" sz="quarter" idx="17"/>
          </p:nvPr>
        </p:nvSpPr>
        <p:spPr/>
        <p:txBody>
          <a:bodyPr anchor="ctr" anchorCtr="0"/>
          <a:lstStyle>
            <a:lvl1pPr>
              <a:defRPr b="0"/>
            </a:lvl1pPr>
          </a:lstStyle>
          <a:p>
            <a:fld id="{8B8DAD8C-C4E3-48BA-B104-E5711D0DF775}" type="slidenum">
              <a:rPr lang="en-US" smtClean="0">
                <a:solidFill>
                  <a:prstClr val="white"/>
                </a:solidFill>
              </a:rPr>
              <a:pPr/>
              <a:t>‹#›</a:t>
            </a:fld>
            <a:endParaRPr lang="en-US" dirty="0">
              <a:solidFill>
                <a:prstClr val="white"/>
              </a:solidFill>
            </a:endParaRPr>
          </a:p>
        </p:txBody>
      </p:sp>
      <p:sp>
        <p:nvSpPr>
          <p:cNvPr id="19" name="Content Placeholder 18"/>
          <p:cNvSpPr>
            <a:spLocks noGrp="1"/>
          </p:cNvSpPr>
          <p:nvPr>
            <p:ph sz="quarter" idx="18"/>
          </p:nvPr>
        </p:nvSpPr>
        <p:spPr>
          <a:xfrm>
            <a:off x="731520" y="1463040"/>
            <a:ext cx="7955280" cy="448056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382774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ide By Side Content Slid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31520" y="1463040"/>
            <a:ext cx="3886200" cy="4480560"/>
          </a:xfrm>
        </p:spPr>
        <p:txBody>
          <a:bodyPr/>
          <a:lstStyle>
            <a:lvl1pPr>
              <a:defRPr sz="2600">
                <a:latin typeface="Calibri" pitchFamily="34" charset="0"/>
                <a:cs typeface="Calibri" pitchFamily="34" charset="0"/>
              </a:defRPr>
            </a:lvl1pPr>
            <a:lvl2pPr>
              <a:defRPr sz="2400">
                <a:latin typeface="Calibri" pitchFamily="34" charset="0"/>
                <a:cs typeface="Calibri" pitchFamily="34" charset="0"/>
              </a:defRPr>
            </a:lvl2pPr>
            <a:lvl3pPr>
              <a:defRPr sz="2000">
                <a:latin typeface="Calibri" pitchFamily="34" charset="0"/>
                <a:cs typeface="Calibri" pitchFamily="34" charset="0"/>
              </a:defRPr>
            </a:lvl3pPr>
            <a:lvl4pPr>
              <a:defRPr sz="1800">
                <a:latin typeface="Calibri" pitchFamily="34" charset="0"/>
                <a:cs typeface="Calibri" pitchFamily="34" charset="0"/>
              </a:defRPr>
            </a:lvl4pPr>
            <a:lvl5pPr>
              <a:defRPr sz="1600">
                <a:latin typeface="Calibri" pitchFamily="34" charset="0"/>
                <a:cs typeface="Calibri"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Content Placeholder 3"/>
          <p:cNvSpPr>
            <a:spLocks noGrp="1"/>
          </p:cNvSpPr>
          <p:nvPr>
            <p:ph sz="half" idx="2"/>
          </p:nvPr>
        </p:nvSpPr>
        <p:spPr>
          <a:xfrm>
            <a:off x="4800600" y="1463040"/>
            <a:ext cx="3886200" cy="4480560"/>
          </a:xfrm>
        </p:spPr>
        <p:txBody>
          <a:bodyPr/>
          <a:lstStyle>
            <a:lvl1pPr>
              <a:defRPr sz="2600">
                <a:latin typeface="Calibri" pitchFamily="34" charset="0"/>
                <a:cs typeface="Calibri" pitchFamily="34" charset="0"/>
              </a:defRPr>
            </a:lvl1pPr>
            <a:lvl2pPr>
              <a:defRPr sz="2400">
                <a:latin typeface="Calibri" pitchFamily="34" charset="0"/>
                <a:cs typeface="Calibri" pitchFamily="34" charset="0"/>
              </a:defRPr>
            </a:lvl2pPr>
            <a:lvl3pPr>
              <a:defRPr sz="2000">
                <a:latin typeface="Calibri" pitchFamily="34" charset="0"/>
                <a:cs typeface="Calibri" pitchFamily="34" charset="0"/>
              </a:defRPr>
            </a:lvl3pPr>
            <a:lvl4pPr>
              <a:defRPr sz="1800">
                <a:latin typeface="Calibri" pitchFamily="34" charset="0"/>
                <a:cs typeface="Calibri" pitchFamily="34" charset="0"/>
              </a:defRPr>
            </a:lvl4pPr>
            <a:lvl5pPr>
              <a:defRPr sz="1600">
                <a:latin typeface="Calibri" pitchFamily="34" charset="0"/>
                <a:cs typeface="Calibri"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8" name="Title 7"/>
          <p:cNvSpPr>
            <a:spLocks noGrp="1"/>
          </p:cNvSpPr>
          <p:nvPr>
            <p:ph type="title"/>
          </p:nvPr>
        </p:nvSpPr>
        <p:spPr>
          <a:xfrm>
            <a:off x="731520" y="0"/>
            <a:ext cx="7955280" cy="868362"/>
          </a:xfrm>
        </p:spPr>
        <p:txBody>
          <a:bodyPr/>
          <a:lstStyle/>
          <a:p>
            <a:r>
              <a:rPr lang="en-US" dirty="0" smtClean="0"/>
              <a:t>Click to edit Master title style</a:t>
            </a:r>
            <a:endParaRPr lang="en-US" dirty="0"/>
          </a:p>
        </p:txBody>
      </p:sp>
      <p:sp>
        <p:nvSpPr>
          <p:cNvPr id="9" name="Date Placeholder 8"/>
          <p:cNvSpPr>
            <a:spLocks noGrp="1"/>
          </p:cNvSpPr>
          <p:nvPr>
            <p:ph type="dt" sz="half" idx="10"/>
          </p:nvPr>
        </p:nvSpPr>
        <p:spPr/>
        <p:txBody>
          <a:bodyPr/>
          <a:lstStyle/>
          <a:p>
            <a:endParaRPr lang="en-US" dirty="0">
              <a:solidFill>
                <a:prstClr val="white"/>
              </a:solidFill>
            </a:endParaRPr>
          </a:p>
        </p:txBody>
      </p:sp>
      <p:sp>
        <p:nvSpPr>
          <p:cNvPr id="10" name="Footer Placeholder 9"/>
          <p:cNvSpPr>
            <a:spLocks noGrp="1"/>
          </p:cNvSpPr>
          <p:nvPr>
            <p:ph type="ftr" sz="quarter" idx="11"/>
          </p:nvPr>
        </p:nvSpPr>
        <p:spPr/>
        <p:txBody>
          <a:bodyPr/>
          <a:lstStyle/>
          <a:p>
            <a:endParaRPr lang="en-US" dirty="0">
              <a:solidFill>
                <a:prstClr val="white"/>
              </a:solidFill>
            </a:endParaRPr>
          </a:p>
        </p:txBody>
      </p:sp>
      <p:sp>
        <p:nvSpPr>
          <p:cNvPr id="11" name="Slide Number Placeholder 10"/>
          <p:cNvSpPr>
            <a:spLocks noGrp="1"/>
          </p:cNvSpPr>
          <p:nvPr>
            <p:ph type="sldNum" sz="quarter" idx="12"/>
          </p:nvPr>
        </p:nvSpPr>
        <p:spPr/>
        <p:txBody>
          <a:bodyPr/>
          <a:lstStyle/>
          <a:p>
            <a:fld id="{8B8DAD8C-C4E3-48BA-B104-E5711D0DF775}" type="slidenum">
              <a:rPr lang="en-US" smtClean="0">
                <a:solidFill>
                  <a:prstClr val="white"/>
                </a:solidFill>
              </a:rPr>
              <a:pPr/>
              <a:t>‹#›</a:t>
            </a:fld>
            <a:endParaRPr lang="en-US" dirty="0">
              <a:solidFill>
                <a:prstClr val="white"/>
              </a:solidFill>
            </a:endParaRPr>
          </a:p>
        </p:txBody>
      </p:sp>
      <p:sp>
        <p:nvSpPr>
          <p:cNvPr id="14" name="Text Placeholder 16"/>
          <p:cNvSpPr>
            <a:spLocks noGrp="1"/>
          </p:cNvSpPr>
          <p:nvPr>
            <p:ph type="body" sz="quarter" idx="14" hasCustomPrompt="1"/>
          </p:nvPr>
        </p:nvSpPr>
        <p:spPr>
          <a:xfrm>
            <a:off x="731520" y="822960"/>
            <a:ext cx="7955280" cy="457200"/>
          </a:xfrm>
        </p:spPr>
        <p:txBody>
          <a:bodyPr/>
          <a:lstStyle>
            <a:lvl1pPr marL="0" indent="0">
              <a:buNone/>
              <a:defRPr sz="2000" b="0" baseline="0">
                <a:solidFill>
                  <a:schemeClr val="tx2">
                    <a:lumMod val="20000"/>
                    <a:lumOff val="80000"/>
                  </a:schemeClr>
                </a:solidFill>
              </a:defRPr>
            </a:lvl1pPr>
          </a:lstStyle>
          <a:p>
            <a:pPr lvl="0"/>
            <a:r>
              <a:rPr lang="en-US" dirty="0" smtClean="0"/>
              <a:t>Click to edit Subtitle style</a:t>
            </a:r>
          </a:p>
        </p:txBody>
      </p:sp>
    </p:spTree>
    <p:extLst>
      <p:ext uri="{BB962C8B-B14F-4D97-AF65-F5344CB8AC3E}">
        <p14:creationId xmlns:p14="http://schemas.microsoft.com/office/powerpoint/2010/main" val="3249041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omparison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A4219F61-3C94-47E2-94B8-9001C378D31A}" type="slidenum">
              <a:rPr lang="en-US" smtClean="0">
                <a:solidFill>
                  <a:prstClr val="white"/>
                </a:solidFill>
              </a:rPr>
              <a:pPr/>
              <a:t>‹#›</a:t>
            </a:fld>
            <a:endParaRPr lang="en-US" dirty="0">
              <a:solidFill>
                <a:prstClr val="white"/>
              </a:solidFill>
            </a:endParaRPr>
          </a:p>
        </p:txBody>
      </p:sp>
      <p:sp>
        <p:nvSpPr>
          <p:cNvPr id="4" name="Date Placeholder 3"/>
          <p:cNvSpPr>
            <a:spLocks noGrp="1"/>
          </p:cNvSpPr>
          <p:nvPr>
            <p:ph type="dt" sz="half" idx="11"/>
          </p:nvPr>
        </p:nvSpPr>
        <p:spPr/>
        <p:txBody>
          <a:bodyPr/>
          <a:lstStyle/>
          <a:p>
            <a:endParaRPr lang="en-US" dirty="0">
              <a:solidFill>
                <a:prstClr val="white"/>
              </a:solidFill>
            </a:endParaRPr>
          </a:p>
        </p:txBody>
      </p:sp>
      <p:sp>
        <p:nvSpPr>
          <p:cNvPr id="5" name="Footer Placeholder 4"/>
          <p:cNvSpPr>
            <a:spLocks noGrp="1"/>
          </p:cNvSpPr>
          <p:nvPr>
            <p:ph type="ftr" sz="quarter" idx="12"/>
          </p:nvPr>
        </p:nvSpPr>
        <p:spPr/>
        <p:txBody>
          <a:bodyPr/>
          <a:lstStyle/>
          <a:p>
            <a:endParaRPr lang="en-US" dirty="0">
              <a:solidFill>
                <a:prstClr val="white"/>
              </a:solidFill>
            </a:endParaRPr>
          </a:p>
        </p:txBody>
      </p:sp>
      <p:sp>
        <p:nvSpPr>
          <p:cNvPr id="6" name="Text Placeholder 2"/>
          <p:cNvSpPr>
            <a:spLocks noGrp="1"/>
          </p:cNvSpPr>
          <p:nvPr>
            <p:ph type="body" idx="1"/>
          </p:nvPr>
        </p:nvSpPr>
        <p:spPr>
          <a:xfrm>
            <a:off x="731520" y="1280160"/>
            <a:ext cx="3886200" cy="639762"/>
          </a:xfrm>
        </p:spPr>
        <p:txBody>
          <a:bodyPr anchor="b"/>
          <a:lstStyle>
            <a:lvl1pPr marL="0" indent="0">
              <a:buNone/>
              <a:defRPr sz="2400" b="1">
                <a:solidFill>
                  <a:schemeClr val="tx2">
                    <a:lumMod val="20000"/>
                    <a:lumOff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7" name="Content Placeholder 3"/>
          <p:cNvSpPr>
            <a:spLocks noGrp="1"/>
          </p:cNvSpPr>
          <p:nvPr>
            <p:ph sz="half" idx="2"/>
          </p:nvPr>
        </p:nvSpPr>
        <p:spPr>
          <a:xfrm>
            <a:off x="731520" y="1920240"/>
            <a:ext cx="3886200" cy="40233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8" name="Text Placeholder 4"/>
          <p:cNvSpPr>
            <a:spLocks noGrp="1"/>
          </p:cNvSpPr>
          <p:nvPr>
            <p:ph type="body" sz="quarter" idx="3"/>
          </p:nvPr>
        </p:nvSpPr>
        <p:spPr>
          <a:xfrm>
            <a:off x="4800600" y="1280160"/>
            <a:ext cx="3886200" cy="639762"/>
          </a:xfrm>
        </p:spPr>
        <p:txBody>
          <a:bodyPr anchor="b"/>
          <a:lstStyle>
            <a:lvl1pPr marL="0" indent="0">
              <a:buNone/>
              <a:defRPr sz="2400" b="1">
                <a:solidFill>
                  <a:schemeClr val="tx2">
                    <a:lumMod val="20000"/>
                    <a:lumOff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9" name="Content Placeholder 5"/>
          <p:cNvSpPr>
            <a:spLocks noGrp="1"/>
          </p:cNvSpPr>
          <p:nvPr>
            <p:ph sz="quarter" idx="4"/>
          </p:nvPr>
        </p:nvSpPr>
        <p:spPr>
          <a:xfrm>
            <a:off x="4800600" y="1920240"/>
            <a:ext cx="3886200" cy="4023360"/>
          </a:xfrm>
        </p:spPr>
        <p:txBody>
          <a:bodyPr/>
          <a:lstStyle>
            <a:lvl1pPr>
              <a:defRPr sz="26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0" name="Text Placeholder 16"/>
          <p:cNvSpPr>
            <a:spLocks noGrp="1"/>
          </p:cNvSpPr>
          <p:nvPr>
            <p:ph type="body" sz="quarter" idx="14" hasCustomPrompt="1"/>
          </p:nvPr>
        </p:nvSpPr>
        <p:spPr>
          <a:xfrm>
            <a:off x="731520" y="822960"/>
            <a:ext cx="7955280" cy="457200"/>
          </a:xfrm>
        </p:spPr>
        <p:txBody>
          <a:bodyPr/>
          <a:lstStyle>
            <a:lvl1pPr marL="0" indent="0">
              <a:buNone/>
              <a:defRPr sz="2000" b="0" baseline="0">
                <a:solidFill>
                  <a:schemeClr val="tx2">
                    <a:lumMod val="20000"/>
                    <a:lumOff val="80000"/>
                  </a:schemeClr>
                </a:solidFill>
              </a:defRPr>
            </a:lvl1pPr>
          </a:lstStyle>
          <a:p>
            <a:pPr lvl="0"/>
            <a:r>
              <a:rPr lang="en-US" dirty="0" smtClean="0"/>
              <a:t>Click to edit Subtitle style</a:t>
            </a:r>
          </a:p>
        </p:txBody>
      </p:sp>
    </p:spTree>
    <p:extLst>
      <p:ext uri="{BB962C8B-B14F-4D97-AF65-F5344CB8AC3E}">
        <p14:creationId xmlns:p14="http://schemas.microsoft.com/office/powerpoint/2010/main" val="3426850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ontent w/ Caption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A4219F61-3C94-47E2-94B8-9001C378D31A}" type="slidenum">
              <a:rPr lang="en-US" smtClean="0">
                <a:solidFill>
                  <a:prstClr val="white"/>
                </a:solidFill>
              </a:rPr>
              <a:pPr/>
              <a:t>‹#›</a:t>
            </a:fld>
            <a:endParaRPr lang="en-US" dirty="0">
              <a:solidFill>
                <a:prstClr val="white"/>
              </a:solidFill>
            </a:endParaRPr>
          </a:p>
        </p:txBody>
      </p:sp>
      <p:sp>
        <p:nvSpPr>
          <p:cNvPr id="4" name="Date Placeholder 3"/>
          <p:cNvSpPr>
            <a:spLocks noGrp="1"/>
          </p:cNvSpPr>
          <p:nvPr>
            <p:ph type="dt" sz="half" idx="11"/>
          </p:nvPr>
        </p:nvSpPr>
        <p:spPr/>
        <p:txBody>
          <a:bodyPr/>
          <a:lstStyle/>
          <a:p>
            <a:endParaRPr lang="en-US" dirty="0">
              <a:solidFill>
                <a:prstClr val="white"/>
              </a:solidFill>
            </a:endParaRPr>
          </a:p>
        </p:txBody>
      </p:sp>
      <p:sp>
        <p:nvSpPr>
          <p:cNvPr id="5" name="Footer Placeholder 4"/>
          <p:cNvSpPr>
            <a:spLocks noGrp="1"/>
          </p:cNvSpPr>
          <p:nvPr>
            <p:ph type="ftr" sz="quarter" idx="12"/>
          </p:nvPr>
        </p:nvSpPr>
        <p:spPr/>
        <p:txBody>
          <a:bodyPr/>
          <a:lstStyle/>
          <a:p>
            <a:endParaRPr lang="en-US" dirty="0">
              <a:solidFill>
                <a:prstClr val="white"/>
              </a:solidFill>
            </a:endParaRPr>
          </a:p>
        </p:txBody>
      </p:sp>
      <p:sp>
        <p:nvSpPr>
          <p:cNvPr id="7" name="Content Placeholder 2"/>
          <p:cNvSpPr>
            <a:spLocks noGrp="1"/>
          </p:cNvSpPr>
          <p:nvPr>
            <p:ph idx="1"/>
          </p:nvPr>
        </p:nvSpPr>
        <p:spPr>
          <a:xfrm>
            <a:off x="3886200" y="1463041"/>
            <a:ext cx="4800600" cy="4480560"/>
          </a:xfrm>
        </p:spPr>
        <p:txBody>
          <a:bodyPr/>
          <a:lstStyle>
            <a:lvl1pPr>
              <a:defRPr sz="2600"/>
            </a:lvl1pPr>
            <a:lvl2pPr>
              <a:defRPr sz="2400"/>
            </a:lvl2pPr>
            <a:lvl3pPr>
              <a:defRPr sz="2000"/>
            </a:lvl3pPr>
            <a:lvl4pPr>
              <a:defRPr sz="18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8" name="Text Placeholder 3"/>
          <p:cNvSpPr>
            <a:spLocks noGrp="1"/>
          </p:cNvSpPr>
          <p:nvPr>
            <p:ph type="body" sz="half" idx="2"/>
          </p:nvPr>
        </p:nvSpPr>
        <p:spPr>
          <a:xfrm>
            <a:off x="731520" y="1463041"/>
            <a:ext cx="3008313" cy="4480560"/>
          </a:xfrm>
        </p:spPr>
        <p:txBody>
          <a:bodyPr/>
          <a:lstStyle>
            <a:lvl1pPr marL="0" indent="0">
              <a:buNone/>
              <a:defRPr sz="1400" b="0">
                <a:solidFill>
                  <a:schemeClr val="tx2">
                    <a:lumMod val="20000"/>
                    <a:lumOff val="8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9" name="Title 1"/>
          <p:cNvSpPr>
            <a:spLocks noGrp="1"/>
          </p:cNvSpPr>
          <p:nvPr>
            <p:ph type="title"/>
          </p:nvPr>
        </p:nvSpPr>
        <p:spPr>
          <a:xfrm>
            <a:off x="731520" y="0"/>
            <a:ext cx="7955280" cy="868362"/>
          </a:xfrm>
        </p:spPr>
        <p:txBody>
          <a:bodyPr/>
          <a:lstStyle>
            <a:lvl1pPr>
              <a:defRPr>
                <a:solidFill>
                  <a:schemeClr val="bg1"/>
                </a:solidFill>
              </a:defRPr>
            </a:lvl1pPr>
          </a:lstStyle>
          <a:p>
            <a:r>
              <a:rPr lang="en-US" dirty="0" smtClean="0"/>
              <a:t>Click to edit Master title style</a:t>
            </a:r>
            <a:endParaRPr lang="en-US" dirty="0"/>
          </a:p>
        </p:txBody>
      </p:sp>
      <p:sp>
        <p:nvSpPr>
          <p:cNvPr id="10" name="Text Placeholder 16"/>
          <p:cNvSpPr>
            <a:spLocks noGrp="1"/>
          </p:cNvSpPr>
          <p:nvPr>
            <p:ph type="body" sz="quarter" idx="14" hasCustomPrompt="1"/>
          </p:nvPr>
        </p:nvSpPr>
        <p:spPr>
          <a:xfrm>
            <a:off x="731520" y="822960"/>
            <a:ext cx="7955280" cy="457200"/>
          </a:xfrm>
        </p:spPr>
        <p:txBody>
          <a:bodyPr/>
          <a:lstStyle>
            <a:lvl1pPr marL="0" indent="0">
              <a:buNone/>
              <a:defRPr sz="2000" b="0" baseline="0">
                <a:solidFill>
                  <a:schemeClr val="tx2">
                    <a:lumMod val="20000"/>
                    <a:lumOff val="80000"/>
                  </a:schemeClr>
                </a:solidFill>
              </a:defRPr>
            </a:lvl1pPr>
          </a:lstStyle>
          <a:p>
            <a:pPr lvl="0"/>
            <a:r>
              <a:rPr lang="en-US" dirty="0" smtClean="0"/>
              <a:t>Click to edit Subtitle style</a:t>
            </a:r>
          </a:p>
        </p:txBody>
      </p:sp>
    </p:spTree>
    <p:extLst>
      <p:ext uri="{BB962C8B-B14F-4D97-AF65-F5344CB8AC3E}">
        <p14:creationId xmlns:p14="http://schemas.microsoft.com/office/powerpoint/2010/main" val="1052093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F734A86-6D45-451E-A40C-199D1F9CAAB5}" type="datetimeFigureOut">
              <a:rPr lang="en-US"/>
              <a:pPr>
                <a:defRPr/>
              </a:pPr>
              <a:t>6/24/2020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5929F05-CD8A-4AEF-8413-EA368812F859}" type="slidenum">
              <a:rPr lang="en-US"/>
              <a:pPr>
                <a:defRPr/>
              </a:pPr>
              <a:t>‹#›</a:t>
            </a:fld>
            <a:endParaRPr lang="en-US"/>
          </a:p>
        </p:txBody>
      </p:sp>
    </p:spTree>
    <p:extLst>
      <p:ext uri="{BB962C8B-B14F-4D97-AF65-F5344CB8AC3E}">
        <p14:creationId xmlns:p14="http://schemas.microsoft.com/office/powerpoint/2010/main" val="325157455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Picture By Text Slide">
    <p:bg>
      <p:bgRef idx="1001">
        <a:schemeClr val="bg1"/>
      </p:bgRef>
    </p:bg>
    <p:spTree>
      <p:nvGrpSpPr>
        <p:cNvPr id="1" name=""/>
        <p:cNvGrpSpPr/>
        <p:nvPr/>
      </p:nvGrpSpPr>
      <p:grpSpPr>
        <a:xfrm>
          <a:off x="0" y="0"/>
          <a:ext cx="0" cy="0"/>
          <a:chOff x="0" y="0"/>
          <a:chExt cx="0" cy="0"/>
        </a:xfrm>
      </p:grpSpPr>
      <p:sp>
        <p:nvSpPr>
          <p:cNvPr id="19" name="Picture Placeholder 2"/>
          <p:cNvSpPr>
            <a:spLocks noGrp="1"/>
          </p:cNvSpPr>
          <p:nvPr>
            <p:ph type="pic" idx="15"/>
          </p:nvPr>
        </p:nvSpPr>
        <p:spPr>
          <a:xfrm>
            <a:off x="731520" y="1463040"/>
            <a:ext cx="3886200" cy="448056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4800600" y="1463040"/>
            <a:ext cx="3886200" cy="4480560"/>
          </a:xfrm>
        </p:spPr>
        <p:txBody>
          <a:bodyPr/>
          <a:lstStyle>
            <a:lvl1pPr>
              <a:defRPr>
                <a:latin typeface="Calibri" pitchFamily="34" charset="0"/>
                <a:cs typeface="Calibri" pitchFamily="34" charset="0"/>
              </a:defRPr>
            </a:lvl1pPr>
            <a:lvl2pPr>
              <a:defRPr>
                <a:latin typeface="Calibri" pitchFamily="34" charset="0"/>
                <a:cs typeface="Calibri" pitchFamily="34" charset="0"/>
              </a:defRPr>
            </a:lvl2pPr>
            <a:lvl3pPr>
              <a:defRPr>
                <a:latin typeface="Calibri" pitchFamily="34" charset="0"/>
                <a:cs typeface="Calibri" pitchFamily="34" charset="0"/>
              </a:defRPr>
            </a:lvl3pPr>
            <a:lvl4pPr>
              <a:defRPr sz="1800">
                <a:latin typeface="Calibri" pitchFamily="34" charset="0"/>
                <a:cs typeface="Calibri" pitchFamily="34" charset="0"/>
              </a:defRPr>
            </a:lvl4pPr>
            <a:lvl5pPr>
              <a:defRPr sz="1600">
                <a:latin typeface="Calibri" pitchFamily="34" charset="0"/>
                <a:cs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8" name="Date Placeholder 7"/>
          <p:cNvSpPr>
            <a:spLocks noGrp="1"/>
          </p:cNvSpPr>
          <p:nvPr>
            <p:ph type="dt" sz="half" idx="10"/>
          </p:nvPr>
        </p:nvSpPr>
        <p:spPr/>
        <p:txBody>
          <a:bodyPr/>
          <a:lstStyle/>
          <a:p>
            <a:endParaRPr lang="en-US" dirty="0">
              <a:solidFill>
                <a:prstClr val="white"/>
              </a:solidFill>
            </a:endParaRPr>
          </a:p>
        </p:txBody>
      </p:sp>
      <p:sp>
        <p:nvSpPr>
          <p:cNvPr id="9" name="Footer Placeholder 8"/>
          <p:cNvSpPr>
            <a:spLocks noGrp="1"/>
          </p:cNvSpPr>
          <p:nvPr>
            <p:ph type="ftr" sz="quarter" idx="11"/>
          </p:nvPr>
        </p:nvSpPr>
        <p:spPr/>
        <p:txBody>
          <a:bodyPr/>
          <a:lstStyle/>
          <a:p>
            <a:endParaRPr lang="en-US" dirty="0">
              <a:solidFill>
                <a:prstClr val="white"/>
              </a:solidFill>
            </a:endParaRPr>
          </a:p>
        </p:txBody>
      </p:sp>
      <p:sp>
        <p:nvSpPr>
          <p:cNvPr id="10" name="Slide Number Placeholder 9"/>
          <p:cNvSpPr>
            <a:spLocks noGrp="1"/>
          </p:cNvSpPr>
          <p:nvPr>
            <p:ph type="sldNum" sz="quarter" idx="12"/>
          </p:nvPr>
        </p:nvSpPr>
        <p:spPr/>
        <p:txBody>
          <a:bodyPr/>
          <a:lstStyle/>
          <a:p>
            <a:fld id="{8B8DAD8C-C4E3-48BA-B104-E5711D0DF775}" type="slidenum">
              <a:rPr lang="en-US" smtClean="0">
                <a:solidFill>
                  <a:prstClr val="white"/>
                </a:solidFill>
              </a:rPr>
              <a:pPr/>
              <a:t>‹#›</a:t>
            </a:fld>
            <a:endParaRPr lang="en-US" dirty="0">
              <a:solidFill>
                <a:prstClr val="white"/>
              </a:solidFill>
            </a:endParaRPr>
          </a:p>
        </p:txBody>
      </p:sp>
      <p:sp>
        <p:nvSpPr>
          <p:cNvPr id="11" name="Title 10"/>
          <p:cNvSpPr>
            <a:spLocks noGrp="1"/>
          </p:cNvSpPr>
          <p:nvPr>
            <p:ph type="title"/>
          </p:nvPr>
        </p:nvSpPr>
        <p:spPr/>
        <p:txBody>
          <a:bodyPr/>
          <a:lstStyle/>
          <a:p>
            <a:r>
              <a:rPr lang="en-US" smtClean="0"/>
              <a:t>Click to edit Master title style</a:t>
            </a:r>
            <a:endParaRPr lang="en-US"/>
          </a:p>
        </p:txBody>
      </p:sp>
      <p:sp>
        <p:nvSpPr>
          <p:cNvPr id="18" name="Text Placeholder 16"/>
          <p:cNvSpPr>
            <a:spLocks noGrp="1"/>
          </p:cNvSpPr>
          <p:nvPr>
            <p:ph type="body" sz="quarter" idx="14" hasCustomPrompt="1"/>
          </p:nvPr>
        </p:nvSpPr>
        <p:spPr>
          <a:xfrm>
            <a:off x="731520" y="822960"/>
            <a:ext cx="7955280" cy="457200"/>
          </a:xfrm>
        </p:spPr>
        <p:txBody>
          <a:bodyPr/>
          <a:lstStyle>
            <a:lvl1pPr marL="0" indent="0">
              <a:buNone/>
              <a:defRPr sz="2000" b="0" baseline="0">
                <a:solidFill>
                  <a:schemeClr val="tx2">
                    <a:lumMod val="20000"/>
                    <a:lumOff val="80000"/>
                  </a:schemeClr>
                </a:solidFill>
              </a:defRPr>
            </a:lvl1pPr>
          </a:lstStyle>
          <a:p>
            <a:pPr lvl="0"/>
            <a:r>
              <a:rPr lang="en-US" dirty="0" smtClean="0"/>
              <a:t>Click to edit Subtitle style</a:t>
            </a:r>
          </a:p>
        </p:txBody>
      </p:sp>
    </p:spTree>
    <p:extLst>
      <p:ext uri="{BB962C8B-B14F-4D97-AF65-F5344CB8AC3E}">
        <p14:creationId xmlns:p14="http://schemas.microsoft.com/office/powerpoint/2010/main" val="36120125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Picture w/ Caption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A4219F61-3C94-47E2-94B8-9001C378D31A}" type="slidenum">
              <a:rPr lang="en-US" smtClean="0">
                <a:solidFill>
                  <a:prstClr val="white"/>
                </a:solidFill>
              </a:rPr>
              <a:pPr/>
              <a:t>‹#›</a:t>
            </a:fld>
            <a:endParaRPr lang="en-US" dirty="0">
              <a:solidFill>
                <a:prstClr val="white"/>
              </a:solidFill>
            </a:endParaRPr>
          </a:p>
        </p:txBody>
      </p:sp>
      <p:sp>
        <p:nvSpPr>
          <p:cNvPr id="4" name="Date Placeholder 3"/>
          <p:cNvSpPr>
            <a:spLocks noGrp="1"/>
          </p:cNvSpPr>
          <p:nvPr>
            <p:ph type="dt" sz="half" idx="11"/>
          </p:nvPr>
        </p:nvSpPr>
        <p:spPr/>
        <p:txBody>
          <a:bodyPr/>
          <a:lstStyle/>
          <a:p>
            <a:endParaRPr lang="en-US" dirty="0">
              <a:solidFill>
                <a:prstClr val="white"/>
              </a:solidFill>
            </a:endParaRPr>
          </a:p>
        </p:txBody>
      </p:sp>
      <p:sp>
        <p:nvSpPr>
          <p:cNvPr id="5" name="Footer Placeholder 4"/>
          <p:cNvSpPr>
            <a:spLocks noGrp="1"/>
          </p:cNvSpPr>
          <p:nvPr>
            <p:ph type="ftr" sz="quarter" idx="12"/>
          </p:nvPr>
        </p:nvSpPr>
        <p:spPr/>
        <p:txBody>
          <a:bodyPr/>
          <a:lstStyle/>
          <a:p>
            <a:endParaRPr lang="en-US" dirty="0">
              <a:solidFill>
                <a:prstClr val="white"/>
              </a:solidFill>
            </a:endParaRPr>
          </a:p>
        </p:txBody>
      </p:sp>
      <p:sp>
        <p:nvSpPr>
          <p:cNvPr id="7" name="Picture Placeholder 2"/>
          <p:cNvSpPr>
            <a:spLocks noGrp="1"/>
          </p:cNvSpPr>
          <p:nvPr>
            <p:ph type="pic" idx="1"/>
          </p:nvPr>
        </p:nvSpPr>
        <p:spPr>
          <a:xfrm>
            <a:off x="1792288" y="1463040"/>
            <a:ext cx="5486400" cy="3657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8" name="Text Placeholder 3"/>
          <p:cNvSpPr>
            <a:spLocks noGrp="1"/>
          </p:cNvSpPr>
          <p:nvPr>
            <p:ph type="body" sz="half" idx="2"/>
          </p:nvPr>
        </p:nvSpPr>
        <p:spPr>
          <a:xfrm>
            <a:off x="1792288" y="5138738"/>
            <a:ext cx="5486400" cy="804862"/>
          </a:xfrm>
        </p:spPr>
        <p:txBody>
          <a:bodyPr/>
          <a:lstStyle>
            <a:lvl1pPr marL="0" indent="0">
              <a:buNone/>
              <a:defRPr sz="1400" b="0">
                <a:solidFill>
                  <a:schemeClr val="tx2">
                    <a:lumMod val="20000"/>
                    <a:lumOff val="8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9" name="Title 10"/>
          <p:cNvSpPr>
            <a:spLocks noGrp="1"/>
          </p:cNvSpPr>
          <p:nvPr>
            <p:ph type="title"/>
          </p:nvPr>
        </p:nvSpPr>
        <p:spPr>
          <a:xfrm>
            <a:off x="731520" y="0"/>
            <a:ext cx="7955280" cy="868362"/>
          </a:xfrm>
        </p:spPr>
        <p:txBody>
          <a:bodyPr/>
          <a:lstStyle/>
          <a:p>
            <a:r>
              <a:rPr lang="en-US" smtClean="0"/>
              <a:t>Click to edit Master title style</a:t>
            </a:r>
            <a:endParaRPr lang="en-US"/>
          </a:p>
        </p:txBody>
      </p:sp>
      <p:sp>
        <p:nvSpPr>
          <p:cNvPr id="10" name="Text Placeholder 16"/>
          <p:cNvSpPr>
            <a:spLocks noGrp="1"/>
          </p:cNvSpPr>
          <p:nvPr>
            <p:ph type="body" sz="quarter" idx="14" hasCustomPrompt="1"/>
          </p:nvPr>
        </p:nvSpPr>
        <p:spPr>
          <a:xfrm>
            <a:off x="731520" y="822960"/>
            <a:ext cx="7955280" cy="457200"/>
          </a:xfrm>
        </p:spPr>
        <p:txBody>
          <a:bodyPr/>
          <a:lstStyle>
            <a:lvl1pPr marL="0" indent="0">
              <a:buNone/>
              <a:defRPr sz="2000" b="0" baseline="0">
                <a:solidFill>
                  <a:schemeClr val="tx2">
                    <a:lumMod val="20000"/>
                    <a:lumOff val="80000"/>
                  </a:schemeClr>
                </a:solidFill>
              </a:defRPr>
            </a:lvl1pPr>
          </a:lstStyle>
          <a:p>
            <a:pPr lvl="0"/>
            <a:r>
              <a:rPr lang="en-US" dirty="0" smtClean="0"/>
              <a:t>Click to edit Subtitle style</a:t>
            </a:r>
          </a:p>
        </p:txBody>
      </p:sp>
    </p:spTree>
    <p:extLst>
      <p:ext uri="{BB962C8B-B14F-4D97-AF65-F5344CB8AC3E}">
        <p14:creationId xmlns:p14="http://schemas.microsoft.com/office/powerpoint/2010/main" val="219499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8B8DAD8C-C4E3-48BA-B104-E5711D0DF775}" type="slidenum">
              <a:rPr lang="en-US" smtClean="0">
                <a:solidFill>
                  <a:prstClr val="white"/>
                </a:solidFill>
              </a:rPr>
              <a:pPr/>
              <a:t>‹#›</a:t>
            </a:fld>
            <a:endParaRPr lang="en-US" dirty="0">
              <a:solidFill>
                <a:prstClr val="white"/>
              </a:solidFill>
            </a:endParaRPr>
          </a:p>
        </p:txBody>
      </p:sp>
      <p:sp>
        <p:nvSpPr>
          <p:cNvPr id="4" name="Date Placeholder 3"/>
          <p:cNvSpPr>
            <a:spLocks noGrp="1"/>
          </p:cNvSpPr>
          <p:nvPr>
            <p:ph type="dt" sz="half" idx="11"/>
          </p:nvPr>
        </p:nvSpPr>
        <p:spPr/>
        <p:txBody>
          <a:bodyPr/>
          <a:lstStyle/>
          <a:p>
            <a:endParaRPr lang="en-US" dirty="0">
              <a:solidFill>
                <a:prstClr val="white"/>
              </a:solidFill>
            </a:endParaRPr>
          </a:p>
        </p:txBody>
      </p:sp>
      <p:sp>
        <p:nvSpPr>
          <p:cNvPr id="5" name="Footer Placeholder 4"/>
          <p:cNvSpPr>
            <a:spLocks noGrp="1"/>
          </p:cNvSpPr>
          <p:nvPr>
            <p:ph type="ftr" sz="quarter" idx="12"/>
          </p:nvPr>
        </p:nvSpPr>
        <p:spPr/>
        <p:txBody>
          <a:bodyPr/>
          <a:lstStyle/>
          <a:p>
            <a:endParaRPr lang="en-US" dirty="0">
              <a:solidFill>
                <a:prstClr val="white"/>
              </a:solidFill>
            </a:endParaRPr>
          </a:p>
        </p:txBody>
      </p:sp>
      <p:sp>
        <p:nvSpPr>
          <p:cNvPr id="6" name="Text Placeholder 16"/>
          <p:cNvSpPr>
            <a:spLocks noGrp="1"/>
          </p:cNvSpPr>
          <p:nvPr>
            <p:ph type="body" sz="quarter" idx="14" hasCustomPrompt="1"/>
          </p:nvPr>
        </p:nvSpPr>
        <p:spPr>
          <a:xfrm>
            <a:off x="731520" y="822960"/>
            <a:ext cx="7955280" cy="457200"/>
          </a:xfrm>
        </p:spPr>
        <p:txBody>
          <a:bodyPr/>
          <a:lstStyle>
            <a:lvl1pPr marL="0" indent="0">
              <a:buNone/>
              <a:defRPr sz="2000" b="0" baseline="0">
                <a:solidFill>
                  <a:schemeClr val="tx2">
                    <a:lumMod val="20000"/>
                    <a:lumOff val="80000"/>
                  </a:schemeClr>
                </a:solidFill>
              </a:defRPr>
            </a:lvl1pPr>
          </a:lstStyle>
          <a:p>
            <a:pPr lvl="0"/>
            <a:r>
              <a:rPr lang="en-US" dirty="0" smtClean="0"/>
              <a:t>Click to edit Subtitle style</a:t>
            </a:r>
          </a:p>
        </p:txBody>
      </p:sp>
    </p:spTree>
    <p:extLst>
      <p:ext uri="{BB962C8B-B14F-4D97-AF65-F5344CB8AC3E}">
        <p14:creationId xmlns:p14="http://schemas.microsoft.com/office/powerpoint/2010/main" val="13660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0" name="Shape 10"/>
          <p:cNvSpPr>
            <a:spLocks noGrp="1"/>
          </p:cNvSpPr>
          <p:nvPr>
            <p:ph type="title"/>
          </p:nvPr>
        </p:nvSpPr>
        <p:spPr>
          <a:prstGeom prst="rect">
            <a:avLst/>
          </a:prstGeom>
        </p:spPr>
        <p:txBody>
          <a:bodyPr/>
          <a:lstStyle/>
          <a:p>
            <a:pPr lvl="0">
              <a:defRPr sz="1800" b="0">
                <a:solidFill>
                  <a:srgbClr val="000000"/>
                </a:solidFill>
              </a:defRPr>
            </a:pPr>
            <a:r>
              <a:rPr sz="3000" b="1">
                <a:solidFill>
                  <a:srgbClr val="162F9C"/>
                </a:solidFill>
              </a:rPr>
              <a:t>Title Text</a:t>
            </a:r>
          </a:p>
        </p:txBody>
      </p:sp>
      <p:sp>
        <p:nvSpPr>
          <p:cNvPr id="11" name="Shape 11"/>
          <p:cNvSpPr>
            <a:spLocks noGrp="1"/>
          </p:cNvSpPr>
          <p:nvPr>
            <p:ph type="body" idx="1"/>
          </p:nvPr>
        </p:nvSpPr>
        <p:spPr>
          <a:prstGeom prst="rect">
            <a:avLst/>
          </a:prstGeom>
        </p:spPr>
        <p:txBody>
          <a:bodyPr/>
          <a:lstStyle/>
          <a:p>
            <a:pPr lvl="0">
              <a:defRPr sz="1800"/>
            </a:pPr>
            <a:r>
              <a:rPr sz="2200"/>
              <a:t>Body Level One</a:t>
            </a:r>
          </a:p>
          <a:p>
            <a:pPr lvl="1">
              <a:defRPr sz="1800"/>
            </a:pPr>
            <a:r>
              <a:rPr sz="2200"/>
              <a:t>Body Level Two</a:t>
            </a:r>
          </a:p>
          <a:p>
            <a:pPr lvl="2">
              <a:defRPr sz="1800"/>
            </a:pPr>
            <a:r>
              <a:rPr sz="2200"/>
              <a:t>Body Level Three</a:t>
            </a:r>
          </a:p>
          <a:p>
            <a:pPr lvl="3">
              <a:defRPr sz="1800"/>
            </a:pPr>
            <a:r>
              <a:rPr sz="2200"/>
              <a:t>Body Level Four</a:t>
            </a:r>
          </a:p>
          <a:p>
            <a:pPr lvl="4">
              <a:defRPr sz="1800"/>
            </a:pPr>
            <a:r>
              <a:rPr sz="2200"/>
              <a:t>Body Level Five</a:t>
            </a:r>
          </a:p>
        </p:txBody>
      </p:sp>
    </p:spTree>
    <p:extLst>
      <p:ext uri="{BB962C8B-B14F-4D97-AF65-F5344CB8AC3E}">
        <p14:creationId xmlns:p14="http://schemas.microsoft.com/office/powerpoint/2010/main" val="1906111677"/>
      </p:ext>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cSld name="Title and Conten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a:xfrm>
            <a:off x="8229600" y="6553200"/>
            <a:ext cx="685800" cy="152400"/>
          </a:xfrm>
          <a:prstGeom prst="rect">
            <a:avLst/>
          </a:prstGeom>
        </p:spPr>
        <p:txBody>
          <a:bodyPr/>
          <a:lstStyle/>
          <a:p>
            <a:fld id="{F3A6ED8E-AAB4-44A7-8950-92F46B374562}"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56374980"/>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a:xfrm>
            <a:off x="8229600" y="6553200"/>
            <a:ext cx="685800" cy="152400"/>
          </a:xfrm>
          <a:prstGeom prst="rect">
            <a:avLst/>
          </a:prstGeom>
        </p:spPr>
        <p:txBody>
          <a:bodyPr/>
          <a:lstStyle/>
          <a:p>
            <a:fld id="{F3A6ED8E-AAB4-44A7-8950-92F46B374562}"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6288755"/>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white"/>
              </a:solidFill>
            </a:endParaRPr>
          </a:p>
        </p:txBody>
      </p:sp>
      <p:sp>
        <p:nvSpPr>
          <p:cNvPr id="3" name="Footer Placeholder 2"/>
          <p:cNvSpPr>
            <a:spLocks noGrp="1"/>
          </p:cNvSpPr>
          <p:nvPr>
            <p:ph type="ftr" sz="quarter" idx="11"/>
          </p:nvPr>
        </p:nvSpPr>
        <p:spPr/>
        <p:txBody>
          <a:bodyPr/>
          <a:lstStyle/>
          <a:p>
            <a:endParaRPr lang="en-US">
              <a:solidFill>
                <a:prstClr val="white"/>
              </a:solidFill>
            </a:endParaRPr>
          </a:p>
        </p:txBody>
      </p:sp>
      <p:sp>
        <p:nvSpPr>
          <p:cNvPr id="4" name="Slide Number Placeholder 3"/>
          <p:cNvSpPr>
            <a:spLocks noGrp="1"/>
          </p:cNvSpPr>
          <p:nvPr>
            <p:ph type="sldNum" sz="quarter" idx="12"/>
          </p:nvPr>
        </p:nvSpPr>
        <p:spPr/>
        <p:txBody>
          <a:bodyPr/>
          <a:lstStyle/>
          <a:p>
            <a:fld id="{6AACB149-E453-4C3E-A50F-1689A9199AE0}"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91182673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447800"/>
            <a:ext cx="3810000" cy="4191000"/>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572000" y="1447800"/>
            <a:ext cx="3810000" cy="4191000"/>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2"/>
          </p:nvPr>
        </p:nvSpPr>
        <p:spPr>
          <a:xfrm>
            <a:off x="8229600" y="6553200"/>
            <a:ext cx="685800" cy="152400"/>
          </a:xfrm>
          <a:prstGeom prst="rect">
            <a:avLst/>
          </a:prstGeom>
        </p:spPr>
        <p:txBody>
          <a:bodyPr/>
          <a:lstStyle/>
          <a:p>
            <a:fld id="{F3A6ED8E-AAB4-44A7-8950-92F46B374562}"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65541895"/>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solidFill>
                <a:prstClr val="white"/>
              </a:solidFill>
            </a:endParaRPr>
          </a:p>
        </p:txBody>
      </p:sp>
      <p:sp>
        <p:nvSpPr>
          <p:cNvPr id="8" name="Footer Placeholder 7"/>
          <p:cNvSpPr>
            <a:spLocks noGrp="1"/>
          </p:cNvSpPr>
          <p:nvPr>
            <p:ph type="ftr" sz="quarter" idx="11"/>
          </p:nvPr>
        </p:nvSpPr>
        <p:spPr/>
        <p:txBody>
          <a:bodyPr/>
          <a:lstStyle/>
          <a:p>
            <a:endParaRPr lang="en-US">
              <a:solidFill>
                <a:prstClr val="white"/>
              </a:solidFill>
            </a:endParaRPr>
          </a:p>
        </p:txBody>
      </p:sp>
      <p:sp>
        <p:nvSpPr>
          <p:cNvPr id="9" name="Slide Number Placeholder 8"/>
          <p:cNvSpPr>
            <a:spLocks noGrp="1"/>
          </p:cNvSpPr>
          <p:nvPr>
            <p:ph type="sldNum" sz="quarter" idx="12"/>
          </p:nvPr>
        </p:nvSpPr>
        <p:spPr/>
        <p:txBody>
          <a:bodyPr/>
          <a:lstStyle/>
          <a:p>
            <a:fld id="{6AACB149-E453-4C3E-A50F-1689A9199AE0}"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342498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a:spLocks noGrp="1"/>
          </p:cNvSpPr>
          <p:nvPr>
            <p:ph type="ctrTitle" hasCustomPrompt="1"/>
          </p:nvPr>
        </p:nvSpPr>
        <p:spPr>
          <a:xfrm>
            <a:off x="731520" y="2468880"/>
            <a:ext cx="9144000" cy="1470025"/>
          </a:xfrm>
          <a:prstGeom prst="rect">
            <a:avLst/>
          </a:prstGeom>
        </p:spPr>
        <p:txBody>
          <a:bodyPr/>
          <a:lstStyle>
            <a:lvl1pPr>
              <a:defRPr/>
            </a:lvl1pPr>
          </a:lstStyle>
          <a:p>
            <a:r>
              <a:rPr lang="en-US" dirty="0" smtClean="0"/>
              <a:t/>
            </a:r>
            <a:br>
              <a:rPr lang="en-US" dirty="0" smtClean="0"/>
            </a:br>
            <a:r>
              <a:rPr lang="en-US" dirty="0" smtClean="0"/>
              <a:t/>
            </a:r>
            <a:br>
              <a:rPr lang="en-US" dirty="0" smtClean="0"/>
            </a:br>
            <a:r>
              <a:rPr lang="en-US" dirty="0" smtClean="0"/>
              <a:t>Munson Medical Center</a:t>
            </a:r>
            <a:endParaRPr lang="en-US" dirty="0"/>
          </a:p>
        </p:txBody>
      </p:sp>
      <p:sp>
        <p:nvSpPr>
          <p:cNvPr id="9" name="Subtitle 2"/>
          <p:cNvSpPr>
            <a:spLocks noGrp="1"/>
          </p:cNvSpPr>
          <p:nvPr>
            <p:ph type="subTitle" idx="1"/>
          </p:nvPr>
        </p:nvSpPr>
        <p:spPr>
          <a:xfrm>
            <a:off x="731520" y="3931920"/>
            <a:ext cx="9144000" cy="1752600"/>
          </a:xfrm>
          <a:prstGeom prst="rect">
            <a:avLst/>
          </a:prstGeom>
        </p:spPr>
        <p:txBody>
          <a:bodyPr/>
          <a:lstStyle>
            <a:lvl1pPr marL="0" indent="0">
              <a:buNone/>
              <a:defRPr sz="2000" b="0">
                <a:solidFill>
                  <a:schemeClr val="tx2">
                    <a:lumMod val="40000"/>
                    <a:lumOff val="60000"/>
                  </a:schemeClr>
                </a:solidFill>
              </a:defRPr>
            </a:lvl1pPr>
          </a:lstStyle>
          <a:p>
            <a:r>
              <a:rPr lang="en-US" dirty="0" smtClean="0"/>
              <a:t>General Orientation</a:t>
            </a:r>
            <a:endParaRPr lang="en-US" dirty="0"/>
          </a:p>
        </p:txBody>
      </p:sp>
    </p:spTree>
    <p:extLst>
      <p:ext uri="{BB962C8B-B14F-4D97-AF65-F5344CB8AC3E}">
        <p14:creationId xmlns:p14="http://schemas.microsoft.com/office/powerpoint/2010/main" val="3580847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13" name="Text Placeholder 16"/>
          <p:cNvSpPr>
            <a:spLocks noGrp="1"/>
          </p:cNvSpPr>
          <p:nvPr>
            <p:ph type="body" sz="quarter" idx="14" hasCustomPrompt="1"/>
          </p:nvPr>
        </p:nvSpPr>
        <p:spPr>
          <a:xfrm>
            <a:off x="731520" y="822960"/>
            <a:ext cx="7955280" cy="457200"/>
          </a:xfrm>
          <a:prstGeom prst="rect">
            <a:avLst/>
          </a:prstGeom>
        </p:spPr>
        <p:txBody>
          <a:bodyPr/>
          <a:lstStyle>
            <a:lvl1pPr marL="0" indent="0">
              <a:buNone/>
              <a:defRPr sz="2000" b="0" baseline="0">
                <a:solidFill>
                  <a:schemeClr val="tx2">
                    <a:lumMod val="20000"/>
                    <a:lumOff val="80000"/>
                  </a:schemeClr>
                </a:solidFill>
              </a:defRPr>
            </a:lvl1pPr>
          </a:lstStyle>
          <a:p>
            <a:pPr lvl="0"/>
            <a:r>
              <a:rPr lang="en-US" dirty="0" smtClean="0"/>
              <a:t>Click to edit Subtitle style</a:t>
            </a:r>
          </a:p>
        </p:txBody>
      </p:sp>
      <p:sp>
        <p:nvSpPr>
          <p:cNvPr id="14" name="Title 13"/>
          <p:cNvSpPr>
            <a:spLocks noGrp="1"/>
          </p:cNvSpPr>
          <p:nvPr>
            <p:ph type="title"/>
          </p:nvPr>
        </p:nvSpPr>
        <p:spPr>
          <a:xfrm>
            <a:off x="731520" y="0"/>
            <a:ext cx="7955280" cy="868362"/>
          </a:xfrm>
          <a:prstGeom prst="rect">
            <a:avLst/>
          </a:prstGeom>
        </p:spPr>
        <p:txBody>
          <a:bodyPr/>
          <a:lstStyle>
            <a:lvl1pPr>
              <a:defRPr>
                <a:solidFill>
                  <a:schemeClr val="bg1"/>
                </a:solidFill>
              </a:defRPr>
            </a:lvl1pPr>
          </a:lstStyle>
          <a:p>
            <a:r>
              <a:rPr lang="en-US" dirty="0" smtClean="0"/>
              <a:t>Click to edit Master title style</a:t>
            </a:r>
            <a:endParaRPr lang="en-US" dirty="0"/>
          </a:p>
        </p:txBody>
      </p:sp>
      <p:sp>
        <p:nvSpPr>
          <p:cNvPr id="15" name="Date Placeholder 14"/>
          <p:cNvSpPr>
            <a:spLocks noGrp="1"/>
          </p:cNvSpPr>
          <p:nvPr>
            <p:ph type="dt" sz="half" idx="15"/>
          </p:nvPr>
        </p:nvSpPr>
        <p:spPr>
          <a:xfrm>
            <a:off x="4800600" y="6172200"/>
            <a:ext cx="990600" cy="457200"/>
          </a:xfrm>
          <a:prstGeom prst="rect">
            <a:avLst/>
          </a:prstGeom>
        </p:spPr>
        <p:txBody>
          <a:bodyPr/>
          <a:lstStyle/>
          <a:p>
            <a:pPr algn="l" eaLnBrk="1" hangingPunct="1">
              <a:buFontTx/>
              <a:buNone/>
            </a:pPr>
            <a:endParaRPr lang="en-US" sz="2400" b="0" dirty="0">
              <a:solidFill>
                <a:prstClr val="black"/>
              </a:solidFill>
              <a:latin typeface="Times New Roman" charset="0"/>
            </a:endParaRPr>
          </a:p>
        </p:txBody>
      </p:sp>
      <p:sp>
        <p:nvSpPr>
          <p:cNvPr id="16" name="Footer Placeholder 15"/>
          <p:cNvSpPr>
            <a:spLocks noGrp="1"/>
          </p:cNvSpPr>
          <p:nvPr>
            <p:ph type="ftr" sz="quarter" idx="16"/>
          </p:nvPr>
        </p:nvSpPr>
        <p:spPr>
          <a:xfrm>
            <a:off x="731520" y="6172200"/>
            <a:ext cx="4069080" cy="457200"/>
          </a:xfrm>
          <a:prstGeom prst="rect">
            <a:avLst/>
          </a:prstGeom>
        </p:spPr>
        <p:txBody>
          <a:bodyPr/>
          <a:lstStyle/>
          <a:p>
            <a:pPr algn="l" eaLnBrk="1" hangingPunct="1">
              <a:buFontTx/>
              <a:buNone/>
            </a:pPr>
            <a:endParaRPr lang="en-US" sz="2400" b="0" dirty="0">
              <a:solidFill>
                <a:prstClr val="black"/>
              </a:solidFill>
              <a:latin typeface="Times New Roman" charset="0"/>
            </a:endParaRPr>
          </a:p>
        </p:txBody>
      </p:sp>
      <p:sp>
        <p:nvSpPr>
          <p:cNvPr id="17" name="Slide Number Placeholder 16"/>
          <p:cNvSpPr>
            <a:spLocks noGrp="1"/>
          </p:cNvSpPr>
          <p:nvPr>
            <p:ph type="sldNum" sz="quarter" idx="17"/>
          </p:nvPr>
        </p:nvSpPr>
        <p:spPr>
          <a:xfrm>
            <a:off x="8001000" y="6172200"/>
            <a:ext cx="685800" cy="457200"/>
          </a:xfrm>
          <a:prstGeom prst="rect">
            <a:avLst/>
          </a:prstGeom>
        </p:spPr>
        <p:txBody>
          <a:bodyPr anchor="ctr" anchorCtr="0"/>
          <a:lstStyle>
            <a:lvl1pPr>
              <a:defRPr b="0"/>
            </a:lvl1pPr>
          </a:lstStyle>
          <a:p>
            <a:pPr algn="l" eaLnBrk="1" hangingPunct="1">
              <a:buFontTx/>
              <a:buNone/>
            </a:pPr>
            <a:fld id="{8B8DAD8C-C4E3-48BA-B104-E5711D0DF775}" type="slidenum">
              <a:rPr lang="en-US" sz="2400" smtClean="0">
                <a:solidFill>
                  <a:prstClr val="black"/>
                </a:solidFill>
                <a:latin typeface="Times New Roman" charset="0"/>
              </a:rPr>
              <a:pPr algn="l" eaLnBrk="1" hangingPunct="1">
                <a:buFontTx/>
                <a:buNone/>
              </a:pPr>
              <a:t>‹#›</a:t>
            </a:fld>
            <a:endParaRPr lang="en-US" sz="2400" dirty="0">
              <a:solidFill>
                <a:prstClr val="black"/>
              </a:solidFill>
              <a:latin typeface="Times New Roman" charset="0"/>
            </a:endParaRPr>
          </a:p>
        </p:txBody>
      </p:sp>
      <p:sp>
        <p:nvSpPr>
          <p:cNvPr id="19" name="Content Placeholder 18"/>
          <p:cNvSpPr>
            <a:spLocks noGrp="1"/>
          </p:cNvSpPr>
          <p:nvPr>
            <p:ph sz="quarter" idx="18"/>
          </p:nvPr>
        </p:nvSpPr>
        <p:spPr>
          <a:xfrm>
            <a:off x="731520" y="1463040"/>
            <a:ext cx="7955280" cy="448056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6190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ide By Side Content Slid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31520" y="1463040"/>
            <a:ext cx="3886200" cy="4480560"/>
          </a:xfrm>
          <a:prstGeom prst="rect">
            <a:avLst/>
          </a:prstGeom>
        </p:spPr>
        <p:txBody>
          <a:bodyPr/>
          <a:lstStyle>
            <a:lvl1pPr>
              <a:defRPr sz="2600">
                <a:latin typeface="Calibri" pitchFamily="34" charset="0"/>
                <a:cs typeface="Calibri" pitchFamily="34" charset="0"/>
              </a:defRPr>
            </a:lvl1pPr>
            <a:lvl2pPr>
              <a:defRPr sz="2400">
                <a:latin typeface="Calibri" pitchFamily="34" charset="0"/>
                <a:cs typeface="Calibri" pitchFamily="34" charset="0"/>
              </a:defRPr>
            </a:lvl2pPr>
            <a:lvl3pPr>
              <a:defRPr sz="2000">
                <a:latin typeface="Calibri" pitchFamily="34" charset="0"/>
                <a:cs typeface="Calibri" pitchFamily="34" charset="0"/>
              </a:defRPr>
            </a:lvl3pPr>
            <a:lvl4pPr>
              <a:defRPr sz="1800">
                <a:latin typeface="Calibri" pitchFamily="34" charset="0"/>
                <a:cs typeface="Calibri" pitchFamily="34" charset="0"/>
              </a:defRPr>
            </a:lvl4pPr>
            <a:lvl5pPr>
              <a:defRPr sz="1600">
                <a:latin typeface="Calibri" pitchFamily="34" charset="0"/>
                <a:cs typeface="Calibri"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Content Placeholder 3"/>
          <p:cNvSpPr>
            <a:spLocks noGrp="1"/>
          </p:cNvSpPr>
          <p:nvPr>
            <p:ph sz="half" idx="2"/>
          </p:nvPr>
        </p:nvSpPr>
        <p:spPr>
          <a:xfrm>
            <a:off x="4800600" y="1463040"/>
            <a:ext cx="3886200" cy="4480560"/>
          </a:xfrm>
          <a:prstGeom prst="rect">
            <a:avLst/>
          </a:prstGeom>
        </p:spPr>
        <p:txBody>
          <a:bodyPr/>
          <a:lstStyle>
            <a:lvl1pPr>
              <a:defRPr sz="2600">
                <a:latin typeface="Calibri" pitchFamily="34" charset="0"/>
                <a:cs typeface="Calibri" pitchFamily="34" charset="0"/>
              </a:defRPr>
            </a:lvl1pPr>
            <a:lvl2pPr>
              <a:defRPr sz="2400">
                <a:latin typeface="Calibri" pitchFamily="34" charset="0"/>
                <a:cs typeface="Calibri" pitchFamily="34" charset="0"/>
              </a:defRPr>
            </a:lvl2pPr>
            <a:lvl3pPr>
              <a:defRPr sz="2000">
                <a:latin typeface="Calibri" pitchFamily="34" charset="0"/>
                <a:cs typeface="Calibri" pitchFamily="34" charset="0"/>
              </a:defRPr>
            </a:lvl3pPr>
            <a:lvl4pPr>
              <a:defRPr sz="1800">
                <a:latin typeface="Calibri" pitchFamily="34" charset="0"/>
                <a:cs typeface="Calibri" pitchFamily="34" charset="0"/>
              </a:defRPr>
            </a:lvl4pPr>
            <a:lvl5pPr>
              <a:defRPr sz="1600">
                <a:latin typeface="Calibri" pitchFamily="34" charset="0"/>
                <a:cs typeface="Calibri"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8" name="Title 7"/>
          <p:cNvSpPr>
            <a:spLocks noGrp="1"/>
          </p:cNvSpPr>
          <p:nvPr>
            <p:ph type="title"/>
          </p:nvPr>
        </p:nvSpPr>
        <p:spPr>
          <a:xfrm>
            <a:off x="731520" y="0"/>
            <a:ext cx="7955280" cy="868362"/>
          </a:xfrm>
          <a:prstGeom prst="rect">
            <a:avLst/>
          </a:prstGeom>
        </p:spPr>
        <p:txBody>
          <a:bodyPr/>
          <a:lstStyle/>
          <a:p>
            <a:r>
              <a:rPr lang="en-US" dirty="0" smtClean="0"/>
              <a:t>Click to edit Master title style</a:t>
            </a:r>
            <a:endParaRPr lang="en-US" dirty="0"/>
          </a:p>
        </p:txBody>
      </p:sp>
      <p:sp>
        <p:nvSpPr>
          <p:cNvPr id="9" name="Date Placeholder 8"/>
          <p:cNvSpPr>
            <a:spLocks noGrp="1"/>
          </p:cNvSpPr>
          <p:nvPr>
            <p:ph type="dt" sz="half" idx="10"/>
          </p:nvPr>
        </p:nvSpPr>
        <p:spPr>
          <a:xfrm>
            <a:off x="4800600" y="6172200"/>
            <a:ext cx="990600" cy="457200"/>
          </a:xfrm>
          <a:prstGeom prst="rect">
            <a:avLst/>
          </a:prstGeom>
        </p:spPr>
        <p:txBody>
          <a:bodyPr/>
          <a:lstStyle/>
          <a:p>
            <a:pPr algn="l" eaLnBrk="1" hangingPunct="1">
              <a:buFontTx/>
              <a:buNone/>
            </a:pPr>
            <a:endParaRPr lang="en-US" sz="2400" b="0" dirty="0">
              <a:solidFill>
                <a:prstClr val="black"/>
              </a:solidFill>
              <a:latin typeface="Times New Roman" charset="0"/>
            </a:endParaRPr>
          </a:p>
        </p:txBody>
      </p:sp>
      <p:sp>
        <p:nvSpPr>
          <p:cNvPr id="10" name="Footer Placeholder 9"/>
          <p:cNvSpPr>
            <a:spLocks noGrp="1"/>
          </p:cNvSpPr>
          <p:nvPr>
            <p:ph type="ftr" sz="quarter" idx="11"/>
          </p:nvPr>
        </p:nvSpPr>
        <p:spPr>
          <a:xfrm>
            <a:off x="731520" y="6172200"/>
            <a:ext cx="4069080" cy="457200"/>
          </a:xfrm>
          <a:prstGeom prst="rect">
            <a:avLst/>
          </a:prstGeom>
        </p:spPr>
        <p:txBody>
          <a:bodyPr/>
          <a:lstStyle/>
          <a:p>
            <a:pPr algn="l" eaLnBrk="1" hangingPunct="1">
              <a:buFontTx/>
              <a:buNone/>
            </a:pPr>
            <a:endParaRPr lang="en-US" sz="2400" b="0" dirty="0">
              <a:solidFill>
                <a:prstClr val="black"/>
              </a:solidFill>
              <a:latin typeface="Times New Roman" charset="0"/>
            </a:endParaRPr>
          </a:p>
        </p:txBody>
      </p:sp>
      <p:sp>
        <p:nvSpPr>
          <p:cNvPr id="11" name="Slide Number Placeholder 10"/>
          <p:cNvSpPr>
            <a:spLocks noGrp="1"/>
          </p:cNvSpPr>
          <p:nvPr>
            <p:ph type="sldNum" sz="quarter" idx="12"/>
          </p:nvPr>
        </p:nvSpPr>
        <p:spPr>
          <a:xfrm>
            <a:off x="8001000" y="6172200"/>
            <a:ext cx="685800" cy="457200"/>
          </a:xfrm>
          <a:prstGeom prst="rect">
            <a:avLst/>
          </a:prstGeom>
        </p:spPr>
        <p:txBody>
          <a:bodyPr/>
          <a:lstStyle/>
          <a:p>
            <a:pPr algn="l" eaLnBrk="1" hangingPunct="1">
              <a:buFontTx/>
              <a:buNone/>
            </a:pPr>
            <a:fld id="{8B8DAD8C-C4E3-48BA-B104-E5711D0DF775}" type="slidenum">
              <a:rPr lang="en-US" sz="2400" b="0" smtClean="0">
                <a:solidFill>
                  <a:prstClr val="black"/>
                </a:solidFill>
                <a:latin typeface="Times New Roman" charset="0"/>
              </a:rPr>
              <a:pPr algn="l" eaLnBrk="1" hangingPunct="1">
                <a:buFontTx/>
                <a:buNone/>
              </a:pPr>
              <a:t>‹#›</a:t>
            </a:fld>
            <a:endParaRPr lang="en-US" sz="2400" b="0" dirty="0">
              <a:solidFill>
                <a:prstClr val="black"/>
              </a:solidFill>
              <a:latin typeface="Times New Roman" charset="0"/>
            </a:endParaRPr>
          </a:p>
        </p:txBody>
      </p:sp>
      <p:sp>
        <p:nvSpPr>
          <p:cNvPr id="14" name="Text Placeholder 16"/>
          <p:cNvSpPr>
            <a:spLocks noGrp="1"/>
          </p:cNvSpPr>
          <p:nvPr>
            <p:ph type="body" sz="quarter" idx="14" hasCustomPrompt="1"/>
          </p:nvPr>
        </p:nvSpPr>
        <p:spPr>
          <a:xfrm>
            <a:off x="731520" y="822960"/>
            <a:ext cx="7955280" cy="457200"/>
          </a:xfrm>
          <a:prstGeom prst="rect">
            <a:avLst/>
          </a:prstGeom>
        </p:spPr>
        <p:txBody>
          <a:bodyPr/>
          <a:lstStyle>
            <a:lvl1pPr marL="0" indent="0">
              <a:buNone/>
              <a:defRPr sz="2000" b="0" baseline="0">
                <a:solidFill>
                  <a:schemeClr val="tx2">
                    <a:lumMod val="20000"/>
                    <a:lumOff val="80000"/>
                  </a:schemeClr>
                </a:solidFill>
              </a:defRPr>
            </a:lvl1pPr>
          </a:lstStyle>
          <a:p>
            <a:pPr lvl="0"/>
            <a:r>
              <a:rPr lang="en-US" dirty="0" smtClean="0"/>
              <a:t>Click to edit Subtitle style</a:t>
            </a:r>
          </a:p>
        </p:txBody>
      </p:sp>
    </p:spTree>
    <p:extLst>
      <p:ext uri="{BB962C8B-B14F-4D97-AF65-F5344CB8AC3E}">
        <p14:creationId xmlns:p14="http://schemas.microsoft.com/office/powerpoint/2010/main" val="3532558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Slide">
    <p:spTree>
      <p:nvGrpSpPr>
        <p:cNvPr id="1" name=""/>
        <p:cNvGrpSpPr/>
        <p:nvPr/>
      </p:nvGrpSpPr>
      <p:grpSpPr>
        <a:xfrm>
          <a:off x="0" y="0"/>
          <a:ext cx="0" cy="0"/>
          <a:chOff x="0" y="0"/>
          <a:chExt cx="0" cy="0"/>
        </a:xfrm>
      </p:grpSpPr>
      <p:sp>
        <p:nvSpPr>
          <p:cNvPr id="2" name="Title 1"/>
          <p:cNvSpPr>
            <a:spLocks noGrp="1"/>
          </p:cNvSpPr>
          <p:nvPr>
            <p:ph type="title"/>
          </p:nvPr>
        </p:nvSpPr>
        <p:spPr>
          <a:xfrm>
            <a:off x="731520" y="0"/>
            <a:ext cx="7955280" cy="868362"/>
          </a:xfrm>
          <a:prstGeom prst="rect">
            <a:avLst/>
          </a:prstGeom>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a:xfrm>
            <a:off x="8001000" y="6172200"/>
            <a:ext cx="685800" cy="457200"/>
          </a:xfrm>
          <a:prstGeom prst="rect">
            <a:avLst/>
          </a:prstGeom>
        </p:spPr>
        <p:txBody>
          <a:bodyPr/>
          <a:lstStyle/>
          <a:p>
            <a:pPr algn="l" eaLnBrk="1" hangingPunct="1">
              <a:buFontTx/>
              <a:buNone/>
            </a:pPr>
            <a:fld id="{A4219F61-3C94-47E2-94B8-9001C378D31A}" type="slidenum">
              <a:rPr lang="en-US" sz="2400" b="0" smtClean="0">
                <a:solidFill>
                  <a:prstClr val="black"/>
                </a:solidFill>
                <a:latin typeface="Times New Roman" charset="0"/>
              </a:rPr>
              <a:pPr algn="l" eaLnBrk="1" hangingPunct="1">
                <a:buFontTx/>
                <a:buNone/>
              </a:pPr>
              <a:t>‹#›</a:t>
            </a:fld>
            <a:endParaRPr lang="en-US" sz="2400" b="0" dirty="0">
              <a:solidFill>
                <a:prstClr val="black"/>
              </a:solidFill>
              <a:latin typeface="Times New Roman" charset="0"/>
            </a:endParaRPr>
          </a:p>
        </p:txBody>
      </p:sp>
      <p:sp>
        <p:nvSpPr>
          <p:cNvPr id="4" name="Date Placeholder 3"/>
          <p:cNvSpPr>
            <a:spLocks noGrp="1"/>
          </p:cNvSpPr>
          <p:nvPr>
            <p:ph type="dt" sz="half" idx="11"/>
          </p:nvPr>
        </p:nvSpPr>
        <p:spPr>
          <a:xfrm>
            <a:off x="4800600" y="6172200"/>
            <a:ext cx="990600" cy="457200"/>
          </a:xfrm>
          <a:prstGeom prst="rect">
            <a:avLst/>
          </a:prstGeom>
        </p:spPr>
        <p:txBody>
          <a:bodyPr/>
          <a:lstStyle/>
          <a:p>
            <a:pPr algn="l" eaLnBrk="1" hangingPunct="1">
              <a:buFontTx/>
              <a:buNone/>
            </a:pPr>
            <a:endParaRPr lang="en-US" sz="2400" b="0" dirty="0">
              <a:solidFill>
                <a:prstClr val="black"/>
              </a:solidFill>
              <a:latin typeface="Times New Roman" charset="0"/>
            </a:endParaRPr>
          </a:p>
        </p:txBody>
      </p:sp>
      <p:sp>
        <p:nvSpPr>
          <p:cNvPr id="5" name="Footer Placeholder 4"/>
          <p:cNvSpPr>
            <a:spLocks noGrp="1"/>
          </p:cNvSpPr>
          <p:nvPr>
            <p:ph type="ftr" sz="quarter" idx="12"/>
          </p:nvPr>
        </p:nvSpPr>
        <p:spPr>
          <a:xfrm>
            <a:off x="731520" y="6172200"/>
            <a:ext cx="4069080" cy="457200"/>
          </a:xfrm>
          <a:prstGeom prst="rect">
            <a:avLst/>
          </a:prstGeom>
        </p:spPr>
        <p:txBody>
          <a:bodyPr/>
          <a:lstStyle/>
          <a:p>
            <a:pPr algn="l" eaLnBrk="1" hangingPunct="1">
              <a:buFontTx/>
              <a:buNone/>
            </a:pPr>
            <a:endParaRPr lang="en-US" sz="2400" b="0" dirty="0">
              <a:solidFill>
                <a:prstClr val="black"/>
              </a:solidFill>
              <a:latin typeface="Times New Roman" charset="0"/>
            </a:endParaRPr>
          </a:p>
        </p:txBody>
      </p:sp>
      <p:sp>
        <p:nvSpPr>
          <p:cNvPr id="6" name="Text Placeholder 2"/>
          <p:cNvSpPr>
            <a:spLocks noGrp="1"/>
          </p:cNvSpPr>
          <p:nvPr>
            <p:ph type="body" idx="1"/>
          </p:nvPr>
        </p:nvSpPr>
        <p:spPr>
          <a:xfrm>
            <a:off x="731520" y="1280160"/>
            <a:ext cx="3886200" cy="639762"/>
          </a:xfrm>
          <a:prstGeom prst="rect">
            <a:avLst/>
          </a:prstGeom>
        </p:spPr>
        <p:txBody>
          <a:bodyPr anchor="b"/>
          <a:lstStyle>
            <a:lvl1pPr marL="0" indent="0">
              <a:buNone/>
              <a:defRPr sz="2400" b="1">
                <a:solidFill>
                  <a:schemeClr val="tx2">
                    <a:lumMod val="20000"/>
                    <a:lumOff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7" name="Content Placeholder 3"/>
          <p:cNvSpPr>
            <a:spLocks noGrp="1"/>
          </p:cNvSpPr>
          <p:nvPr>
            <p:ph sz="half" idx="2"/>
          </p:nvPr>
        </p:nvSpPr>
        <p:spPr>
          <a:xfrm>
            <a:off x="731520" y="1920240"/>
            <a:ext cx="3886200" cy="402336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8" name="Text Placeholder 4"/>
          <p:cNvSpPr>
            <a:spLocks noGrp="1"/>
          </p:cNvSpPr>
          <p:nvPr>
            <p:ph type="body" sz="quarter" idx="3"/>
          </p:nvPr>
        </p:nvSpPr>
        <p:spPr>
          <a:xfrm>
            <a:off x="4800600" y="1280160"/>
            <a:ext cx="3886200" cy="639762"/>
          </a:xfrm>
          <a:prstGeom prst="rect">
            <a:avLst/>
          </a:prstGeom>
        </p:spPr>
        <p:txBody>
          <a:bodyPr anchor="b"/>
          <a:lstStyle>
            <a:lvl1pPr marL="0" indent="0">
              <a:buNone/>
              <a:defRPr sz="2400" b="1">
                <a:solidFill>
                  <a:schemeClr val="tx2">
                    <a:lumMod val="20000"/>
                    <a:lumOff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9" name="Content Placeholder 5"/>
          <p:cNvSpPr>
            <a:spLocks noGrp="1"/>
          </p:cNvSpPr>
          <p:nvPr>
            <p:ph sz="quarter" idx="4"/>
          </p:nvPr>
        </p:nvSpPr>
        <p:spPr>
          <a:xfrm>
            <a:off x="4800600" y="1920240"/>
            <a:ext cx="3886200" cy="4023360"/>
          </a:xfrm>
          <a:prstGeom prst="rect">
            <a:avLst/>
          </a:prstGeom>
        </p:spPr>
        <p:txBody>
          <a:bodyPr/>
          <a:lstStyle>
            <a:lvl1pPr>
              <a:defRPr sz="26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0" name="Text Placeholder 16"/>
          <p:cNvSpPr>
            <a:spLocks noGrp="1"/>
          </p:cNvSpPr>
          <p:nvPr>
            <p:ph type="body" sz="quarter" idx="14" hasCustomPrompt="1"/>
          </p:nvPr>
        </p:nvSpPr>
        <p:spPr>
          <a:xfrm>
            <a:off x="731520" y="822960"/>
            <a:ext cx="7955280" cy="457200"/>
          </a:xfrm>
          <a:prstGeom prst="rect">
            <a:avLst/>
          </a:prstGeom>
        </p:spPr>
        <p:txBody>
          <a:bodyPr/>
          <a:lstStyle>
            <a:lvl1pPr marL="0" indent="0">
              <a:buNone/>
              <a:defRPr sz="2000" b="0" baseline="0">
                <a:solidFill>
                  <a:schemeClr val="tx2">
                    <a:lumMod val="20000"/>
                    <a:lumOff val="80000"/>
                  </a:schemeClr>
                </a:solidFill>
              </a:defRPr>
            </a:lvl1pPr>
          </a:lstStyle>
          <a:p>
            <a:pPr lvl="0"/>
            <a:r>
              <a:rPr lang="en-US" dirty="0" smtClean="0"/>
              <a:t>Click to edit Subtitle style</a:t>
            </a:r>
          </a:p>
        </p:txBody>
      </p:sp>
    </p:spTree>
    <p:extLst>
      <p:ext uri="{BB962C8B-B14F-4D97-AF65-F5344CB8AC3E}">
        <p14:creationId xmlns:p14="http://schemas.microsoft.com/office/powerpoint/2010/main" val="2296044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 Caption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8001000" y="6172200"/>
            <a:ext cx="685800" cy="457200"/>
          </a:xfrm>
          <a:prstGeom prst="rect">
            <a:avLst/>
          </a:prstGeom>
        </p:spPr>
        <p:txBody>
          <a:bodyPr/>
          <a:lstStyle/>
          <a:p>
            <a:pPr algn="l" eaLnBrk="1" hangingPunct="1">
              <a:buFontTx/>
              <a:buNone/>
            </a:pPr>
            <a:fld id="{A4219F61-3C94-47E2-94B8-9001C378D31A}" type="slidenum">
              <a:rPr lang="en-US" sz="2400" b="0" smtClean="0">
                <a:solidFill>
                  <a:prstClr val="black"/>
                </a:solidFill>
                <a:latin typeface="Times New Roman" charset="0"/>
              </a:rPr>
              <a:pPr algn="l" eaLnBrk="1" hangingPunct="1">
                <a:buFontTx/>
                <a:buNone/>
              </a:pPr>
              <a:t>‹#›</a:t>
            </a:fld>
            <a:endParaRPr lang="en-US" sz="2400" b="0" dirty="0">
              <a:solidFill>
                <a:prstClr val="black"/>
              </a:solidFill>
              <a:latin typeface="Times New Roman" charset="0"/>
            </a:endParaRPr>
          </a:p>
        </p:txBody>
      </p:sp>
      <p:sp>
        <p:nvSpPr>
          <p:cNvPr id="4" name="Date Placeholder 3"/>
          <p:cNvSpPr>
            <a:spLocks noGrp="1"/>
          </p:cNvSpPr>
          <p:nvPr>
            <p:ph type="dt" sz="half" idx="11"/>
          </p:nvPr>
        </p:nvSpPr>
        <p:spPr>
          <a:xfrm>
            <a:off x="4800600" y="6172200"/>
            <a:ext cx="990600" cy="457200"/>
          </a:xfrm>
          <a:prstGeom prst="rect">
            <a:avLst/>
          </a:prstGeom>
        </p:spPr>
        <p:txBody>
          <a:bodyPr/>
          <a:lstStyle/>
          <a:p>
            <a:pPr algn="l" eaLnBrk="1" hangingPunct="1">
              <a:buFontTx/>
              <a:buNone/>
            </a:pPr>
            <a:endParaRPr lang="en-US" sz="2400" b="0" dirty="0">
              <a:solidFill>
                <a:prstClr val="black"/>
              </a:solidFill>
              <a:latin typeface="Times New Roman" charset="0"/>
            </a:endParaRPr>
          </a:p>
        </p:txBody>
      </p:sp>
      <p:sp>
        <p:nvSpPr>
          <p:cNvPr id="5" name="Footer Placeholder 4"/>
          <p:cNvSpPr>
            <a:spLocks noGrp="1"/>
          </p:cNvSpPr>
          <p:nvPr>
            <p:ph type="ftr" sz="quarter" idx="12"/>
          </p:nvPr>
        </p:nvSpPr>
        <p:spPr>
          <a:xfrm>
            <a:off x="731520" y="6172200"/>
            <a:ext cx="4069080" cy="457200"/>
          </a:xfrm>
          <a:prstGeom prst="rect">
            <a:avLst/>
          </a:prstGeom>
        </p:spPr>
        <p:txBody>
          <a:bodyPr/>
          <a:lstStyle/>
          <a:p>
            <a:pPr algn="l" eaLnBrk="1" hangingPunct="1">
              <a:buFontTx/>
              <a:buNone/>
            </a:pPr>
            <a:endParaRPr lang="en-US" sz="2400" b="0" dirty="0">
              <a:solidFill>
                <a:prstClr val="black"/>
              </a:solidFill>
              <a:latin typeface="Times New Roman" charset="0"/>
            </a:endParaRPr>
          </a:p>
        </p:txBody>
      </p:sp>
      <p:sp>
        <p:nvSpPr>
          <p:cNvPr id="7" name="Content Placeholder 2"/>
          <p:cNvSpPr>
            <a:spLocks noGrp="1"/>
          </p:cNvSpPr>
          <p:nvPr>
            <p:ph idx="1"/>
          </p:nvPr>
        </p:nvSpPr>
        <p:spPr>
          <a:xfrm>
            <a:off x="3886200" y="1463041"/>
            <a:ext cx="4800600" cy="4480560"/>
          </a:xfrm>
          <a:prstGeom prst="rect">
            <a:avLst/>
          </a:prstGeom>
        </p:spPr>
        <p:txBody>
          <a:bodyPr/>
          <a:lstStyle>
            <a:lvl1pPr>
              <a:defRPr sz="2600"/>
            </a:lvl1pPr>
            <a:lvl2pPr>
              <a:defRPr sz="2400"/>
            </a:lvl2pPr>
            <a:lvl3pPr>
              <a:defRPr sz="2000"/>
            </a:lvl3pPr>
            <a:lvl4pPr>
              <a:defRPr sz="18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8" name="Text Placeholder 3"/>
          <p:cNvSpPr>
            <a:spLocks noGrp="1"/>
          </p:cNvSpPr>
          <p:nvPr>
            <p:ph type="body" sz="half" idx="2"/>
          </p:nvPr>
        </p:nvSpPr>
        <p:spPr>
          <a:xfrm>
            <a:off x="731520" y="1463041"/>
            <a:ext cx="3008313" cy="4480560"/>
          </a:xfrm>
          <a:prstGeom prst="rect">
            <a:avLst/>
          </a:prstGeom>
        </p:spPr>
        <p:txBody>
          <a:bodyPr/>
          <a:lstStyle>
            <a:lvl1pPr marL="0" indent="0">
              <a:buNone/>
              <a:defRPr sz="1400" b="0">
                <a:solidFill>
                  <a:schemeClr val="tx2">
                    <a:lumMod val="20000"/>
                    <a:lumOff val="8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9" name="Title 1"/>
          <p:cNvSpPr>
            <a:spLocks noGrp="1"/>
          </p:cNvSpPr>
          <p:nvPr>
            <p:ph type="title"/>
          </p:nvPr>
        </p:nvSpPr>
        <p:spPr>
          <a:xfrm>
            <a:off x="731520" y="0"/>
            <a:ext cx="7955280" cy="868362"/>
          </a:xfrm>
          <a:prstGeom prst="rect">
            <a:avLst/>
          </a:prstGeom>
        </p:spPr>
        <p:txBody>
          <a:bodyPr/>
          <a:lstStyle>
            <a:lvl1pPr>
              <a:defRPr>
                <a:solidFill>
                  <a:schemeClr val="bg1"/>
                </a:solidFill>
              </a:defRPr>
            </a:lvl1pPr>
          </a:lstStyle>
          <a:p>
            <a:r>
              <a:rPr lang="en-US" dirty="0" smtClean="0"/>
              <a:t>Click to edit Master title style</a:t>
            </a:r>
            <a:endParaRPr lang="en-US" dirty="0"/>
          </a:p>
        </p:txBody>
      </p:sp>
      <p:sp>
        <p:nvSpPr>
          <p:cNvPr id="10" name="Text Placeholder 16"/>
          <p:cNvSpPr>
            <a:spLocks noGrp="1"/>
          </p:cNvSpPr>
          <p:nvPr>
            <p:ph type="body" sz="quarter" idx="14" hasCustomPrompt="1"/>
          </p:nvPr>
        </p:nvSpPr>
        <p:spPr>
          <a:xfrm>
            <a:off x="731520" y="822960"/>
            <a:ext cx="7955280" cy="457200"/>
          </a:xfrm>
          <a:prstGeom prst="rect">
            <a:avLst/>
          </a:prstGeom>
        </p:spPr>
        <p:txBody>
          <a:bodyPr/>
          <a:lstStyle>
            <a:lvl1pPr marL="0" indent="0">
              <a:buNone/>
              <a:defRPr sz="2000" b="0" baseline="0">
                <a:solidFill>
                  <a:schemeClr val="tx2">
                    <a:lumMod val="20000"/>
                    <a:lumOff val="80000"/>
                  </a:schemeClr>
                </a:solidFill>
              </a:defRPr>
            </a:lvl1pPr>
          </a:lstStyle>
          <a:p>
            <a:pPr lvl="0"/>
            <a:r>
              <a:rPr lang="en-US" dirty="0" smtClean="0"/>
              <a:t>Click to edit Subtitle style</a:t>
            </a:r>
          </a:p>
        </p:txBody>
      </p:sp>
    </p:spTree>
    <p:extLst>
      <p:ext uri="{BB962C8B-B14F-4D97-AF65-F5344CB8AC3E}">
        <p14:creationId xmlns:p14="http://schemas.microsoft.com/office/powerpoint/2010/main" val="1292531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By Text Slide">
    <p:spTree>
      <p:nvGrpSpPr>
        <p:cNvPr id="1" name=""/>
        <p:cNvGrpSpPr/>
        <p:nvPr/>
      </p:nvGrpSpPr>
      <p:grpSpPr>
        <a:xfrm>
          <a:off x="0" y="0"/>
          <a:ext cx="0" cy="0"/>
          <a:chOff x="0" y="0"/>
          <a:chExt cx="0" cy="0"/>
        </a:xfrm>
      </p:grpSpPr>
      <p:sp>
        <p:nvSpPr>
          <p:cNvPr id="19" name="Picture Placeholder 2"/>
          <p:cNvSpPr>
            <a:spLocks noGrp="1"/>
          </p:cNvSpPr>
          <p:nvPr>
            <p:ph type="pic" idx="15"/>
          </p:nvPr>
        </p:nvSpPr>
        <p:spPr>
          <a:xfrm>
            <a:off x="731520" y="1463040"/>
            <a:ext cx="3886200" cy="4480560"/>
          </a:xfrm>
          <a:prstGeom prst="rect">
            <a:avLst/>
          </a:prstGeo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4800600" y="1463040"/>
            <a:ext cx="3886200" cy="4480560"/>
          </a:xfrm>
          <a:prstGeom prst="rect">
            <a:avLst/>
          </a:prstGeom>
        </p:spPr>
        <p:txBody>
          <a:bodyPr/>
          <a:lstStyle>
            <a:lvl1pPr>
              <a:defRPr>
                <a:latin typeface="Calibri" pitchFamily="34" charset="0"/>
                <a:cs typeface="Calibri" pitchFamily="34" charset="0"/>
              </a:defRPr>
            </a:lvl1pPr>
            <a:lvl2pPr>
              <a:defRPr>
                <a:latin typeface="Calibri" pitchFamily="34" charset="0"/>
                <a:cs typeface="Calibri" pitchFamily="34" charset="0"/>
              </a:defRPr>
            </a:lvl2pPr>
            <a:lvl3pPr>
              <a:defRPr>
                <a:latin typeface="Calibri" pitchFamily="34" charset="0"/>
                <a:cs typeface="Calibri" pitchFamily="34" charset="0"/>
              </a:defRPr>
            </a:lvl3pPr>
            <a:lvl4pPr>
              <a:defRPr sz="1800">
                <a:latin typeface="Calibri" pitchFamily="34" charset="0"/>
                <a:cs typeface="Calibri" pitchFamily="34" charset="0"/>
              </a:defRPr>
            </a:lvl4pPr>
            <a:lvl5pPr>
              <a:defRPr sz="1600">
                <a:latin typeface="Calibri" pitchFamily="34" charset="0"/>
                <a:cs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8" name="Date Placeholder 7"/>
          <p:cNvSpPr>
            <a:spLocks noGrp="1"/>
          </p:cNvSpPr>
          <p:nvPr>
            <p:ph type="dt" sz="half" idx="10"/>
          </p:nvPr>
        </p:nvSpPr>
        <p:spPr>
          <a:xfrm>
            <a:off x="4800600" y="6172200"/>
            <a:ext cx="990600" cy="457200"/>
          </a:xfrm>
          <a:prstGeom prst="rect">
            <a:avLst/>
          </a:prstGeom>
        </p:spPr>
        <p:txBody>
          <a:bodyPr/>
          <a:lstStyle/>
          <a:p>
            <a:pPr algn="l" eaLnBrk="1" hangingPunct="1">
              <a:buFontTx/>
              <a:buNone/>
            </a:pPr>
            <a:endParaRPr lang="en-US" sz="2400" b="0" dirty="0">
              <a:solidFill>
                <a:prstClr val="black"/>
              </a:solidFill>
              <a:latin typeface="Times New Roman" charset="0"/>
            </a:endParaRPr>
          </a:p>
        </p:txBody>
      </p:sp>
      <p:sp>
        <p:nvSpPr>
          <p:cNvPr id="9" name="Footer Placeholder 8"/>
          <p:cNvSpPr>
            <a:spLocks noGrp="1"/>
          </p:cNvSpPr>
          <p:nvPr>
            <p:ph type="ftr" sz="quarter" idx="11"/>
          </p:nvPr>
        </p:nvSpPr>
        <p:spPr>
          <a:xfrm>
            <a:off x="731520" y="6172200"/>
            <a:ext cx="4069080" cy="457200"/>
          </a:xfrm>
          <a:prstGeom prst="rect">
            <a:avLst/>
          </a:prstGeom>
        </p:spPr>
        <p:txBody>
          <a:bodyPr/>
          <a:lstStyle/>
          <a:p>
            <a:pPr algn="l" eaLnBrk="1" hangingPunct="1">
              <a:buFontTx/>
              <a:buNone/>
            </a:pPr>
            <a:endParaRPr lang="en-US" sz="2400" b="0" dirty="0">
              <a:solidFill>
                <a:prstClr val="black"/>
              </a:solidFill>
              <a:latin typeface="Times New Roman" charset="0"/>
            </a:endParaRPr>
          </a:p>
        </p:txBody>
      </p:sp>
      <p:sp>
        <p:nvSpPr>
          <p:cNvPr id="10" name="Slide Number Placeholder 9"/>
          <p:cNvSpPr>
            <a:spLocks noGrp="1"/>
          </p:cNvSpPr>
          <p:nvPr>
            <p:ph type="sldNum" sz="quarter" idx="12"/>
          </p:nvPr>
        </p:nvSpPr>
        <p:spPr>
          <a:xfrm>
            <a:off x="8001000" y="6172200"/>
            <a:ext cx="685800" cy="457200"/>
          </a:xfrm>
          <a:prstGeom prst="rect">
            <a:avLst/>
          </a:prstGeom>
        </p:spPr>
        <p:txBody>
          <a:bodyPr/>
          <a:lstStyle/>
          <a:p>
            <a:pPr algn="l" eaLnBrk="1" hangingPunct="1">
              <a:buFontTx/>
              <a:buNone/>
            </a:pPr>
            <a:fld id="{8B8DAD8C-C4E3-48BA-B104-E5711D0DF775}" type="slidenum">
              <a:rPr lang="en-US" sz="2400" b="0" smtClean="0">
                <a:solidFill>
                  <a:prstClr val="black"/>
                </a:solidFill>
                <a:latin typeface="Times New Roman" charset="0"/>
              </a:rPr>
              <a:pPr algn="l" eaLnBrk="1" hangingPunct="1">
                <a:buFontTx/>
                <a:buNone/>
              </a:pPr>
              <a:t>‹#›</a:t>
            </a:fld>
            <a:endParaRPr lang="en-US" sz="2400" b="0" dirty="0">
              <a:solidFill>
                <a:prstClr val="black"/>
              </a:solidFill>
              <a:latin typeface="Times New Roman" charset="0"/>
            </a:endParaRPr>
          </a:p>
        </p:txBody>
      </p:sp>
      <p:sp>
        <p:nvSpPr>
          <p:cNvPr id="11" name="Title 10"/>
          <p:cNvSpPr>
            <a:spLocks noGrp="1"/>
          </p:cNvSpPr>
          <p:nvPr>
            <p:ph type="title"/>
          </p:nvPr>
        </p:nvSpPr>
        <p:spPr>
          <a:xfrm>
            <a:off x="731520" y="0"/>
            <a:ext cx="7955280" cy="868362"/>
          </a:xfrm>
          <a:prstGeom prst="rect">
            <a:avLst/>
          </a:prstGeom>
        </p:spPr>
        <p:txBody>
          <a:bodyPr/>
          <a:lstStyle/>
          <a:p>
            <a:r>
              <a:rPr lang="en-US" smtClean="0"/>
              <a:t>Click to edit Master title style</a:t>
            </a:r>
            <a:endParaRPr lang="en-US"/>
          </a:p>
        </p:txBody>
      </p:sp>
      <p:sp>
        <p:nvSpPr>
          <p:cNvPr id="18" name="Text Placeholder 16"/>
          <p:cNvSpPr>
            <a:spLocks noGrp="1"/>
          </p:cNvSpPr>
          <p:nvPr>
            <p:ph type="body" sz="quarter" idx="14" hasCustomPrompt="1"/>
          </p:nvPr>
        </p:nvSpPr>
        <p:spPr>
          <a:xfrm>
            <a:off x="731520" y="822960"/>
            <a:ext cx="7955280" cy="457200"/>
          </a:xfrm>
          <a:prstGeom prst="rect">
            <a:avLst/>
          </a:prstGeom>
        </p:spPr>
        <p:txBody>
          <a:bodyPr/>
          <a:lstStyle>
            <a:lvl1pPr marL="0" indent="0">
              <a:buNone/>
              <a:defRPr sz="2000" b="0" baseline="0">
                <a:solidFill>
                  <a:schemeClr val="tx2">
                    <a:lumMod val="20000"/>
                    <a:lumOff val="80000"/>
                  </a:schemeClr>
                </a:solidFill>
              </a:defRPr>
            </a:lvl1pPr>
          </a:lstStyle>
          <a:p>
            <a:pPr lvl="0"/>
            <a:r>
              <a:rPr lang="en-US" dirty="0" smtClean="0"/>
              <a:t>Click to edit Subtitle style</a:t>
            </a:r>
          </a:p>
        </p:txBody>
      </p:sp>
    </p:spTree>
    <p:extLst>
      <p:ext uri="{BB962C8B-B14F-4D97-AF65-F5344CB8AC3E}">
        <p14:creationId xmlns:p14="http://schemas.microsoft.com/office/powerpoint/2010/main" val="4158205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w/ Caption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8001000" y="6172200"/>
            <a:ext cx="685800" cy="457200"/>
          </a:xfrm>
          <a:prstGeom prst="rect">
            <a:avLst/>
          </a:prstGeom>
        </p:spPr>
        <p:txBody>
          <a:bodyPr/>
          <a:lstStyle/>
          <a:p>
            <a:pPr algn="l" eaLnBrk="1" hangingPunct="1">
              <a:buFontTx/>
              <a:buNone/>
            </a:pPr>
            <a:fld id="{A4219F61-3C94-47E2-94B8-9001C378D31A}" type="slidenum">
              <a:rPr lang="en-US" sz="2400" b="0" smtClean="0">
                <a:solidFill>
                  <a:prstClr val="black"/>
                </a:solidFill>
                <a:latin typeface="Times New Roman" charset="0"/>
              </a:rPr>
              <a:pPr algn="l" eaLnBrk="1" hangingPunct="1">
                <a:buFontTx/>
                <a:buNone/>
              </a:pPr>
              <a:t>‹#›</a:t>
            </a:fld>
            <a:endParaRPr lang="en-US" sz="2400" b="0" dirty="0">
              <a:solidFill>
                <a:prstClr val="black"/>
              </a:solidFill>
              <a:latin typeface="Times New Roman" charset="0"/>
            </a:endParaRPr>
          </a:p>
        </p:txBody>
      </p:sp>
      <p:sp>
        <p:nvSpPr>
          <p:cNvPr id="4" name="Date Placeholder 3"/>
          <p:cNvSpPr>
            <a:spLocks noGrp="1"/>
          </p:cNvSpPr>
          <p:nvPr>
            <p:ph type="dt" sz="half" idx="11"/>
          </p:nvPr>
        </p:nvSpPr>
        <p:spPr>
          <a:xfrm>
            <a:off x="4800600" y="6172200"/>
            <a:ext cx="990600" cy="457200"/>
          </a:xfrm>
          <a:prstGeom prst="rect">
            <a:avLst/>
          </a:prstGeom>
        </p:spPr>
        <p:txBody>
          <a:bodyPr/>
          <a:lstStyle/>
          <a:p>
            <a:pPr algn="l" eaLnBrk="1" hangingPunct="1">
              <a:buFontTx/>
              <a:buNone/>
            </a:pPr>
            <a:endParaRPr lang="en-US" sz="2400" b="0" dirty="0">
              <a:solidFill>
                <a:prstClr val="black"/>
              </a:solidFill>
              <a:latin typeface="Times New Roman" charset="0"/>
            </a:endParaRPr>
          </a:p>
        </p:txBody>
      </p:sp>
      <p:sp>
        <p:nvSpPr>
          <p:cNvPr id="5" name="Footer Placeholder 4"/>
          <p:cNvSpPr>
            <a:spLocks noGrp="1"/>
          </p:cNvSpPr>
          <p:nvPr>
            <p:ph type="ftr" sz="quarter" idx="12"/>
          </p:nvPr>
        </p:nvSpPr>
        <p:spPr>
          <a:xfrm>
            <a:off x="731520" y="6172200"/>
            <a:ext cx="4069080" cy="457200"/>
          </a:xfrm>
          <a:prstGeom prst="rect">
            <a:avLst/>
          </a:prstGeom>
        </p:spPr>
        <p:txBody>
          <a:bodyPr/>
          <a:lstStyle/>
          <a:p>
            <a:pPr algn="l" eaLnBrk="1" hangingPunct="1">
              <a:buFontTx/>
              <a:buNone/>
            </a:pPr>
            <a:endParaRPr lang="en-US" sz="2400" b="0" dirty="0">
              <a:solidFill>
                <a:prstClr val="black"/>
              </a:solidFill>
              <a:latin typeface="Times New Roman" charset="0"/>
            </a:endParaRPr>
          </a:p>
        </p:txBody>
      </p:sp>
      <p:sp>
        <p:nvSpPr>
          <p:cNvPr id="7" name="Picture Placeholder 2"/>
          <p:cNvSpPr>
            <a:spLocks noGrp="1"/>
          </p:cNvSpPr>
          <p:nvPr>
            <p:ph type="pic" idx="1"/>
          </p:nvPr>
        </p:nvSpPr>
        <p:spPr>
          <a:xfrm>
            <a:off x="1792288" y="1463040"/>
            <a:ext cx="5486400" cy="36576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8" name="Text Placeholder 3"/>
          <p:cNvSpPr>
            <a:spLocks noGrp="1"/>
          </p:cNvSpPr>
          <p:nvPr>
            <p:ph type="body" sz="half" idx="2"/>
          </p:nvPr>
        </p:nvSpPr>
        <p:spPr>
          <a:xfrm>
            <a:off x="1792288" y="5138738"/>
            <a:ext cx="5486400" cy="804862"/>
          </a:xfrm>
          <a:prstGeom prst="rect">
            <a:avLst/>
          </a:prstGeom>
        </p:spPr>
        <p:txBody>
          <a:bodyPr/>
          <a:lstStyle>
            <a:lvl1pPr marL="0" indent="0">
              <a:buNone/>
              <a:defRPr sz="1400" b="0">
                <a:solidFill>
                  <a:schemeClr val="tx2">
                    <a:lumMod val="20000"/>
                    <a:lumOff val="8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9" name="Title 10"/>
          <p:cNvSpPr>
            <a:spLocks noGrp="1"/>
          </p:cNvSpPr>
          <p:nvPr>
            <p:ph type="title"/>
          </p:nvPr>
        </p:nvSpPr>
        <p:spPr>
          <a:xfrm>
            <a:off x="731520" y="0"/>
            <a:ext cx="7955280" cy="868362"/>
          </a:xfrm>
          <a:prstGeom prst="rect">
            <a:avLst/>
          </a:prstGeom>
        </p:spPr>
        <p:txBody>
          <a:bodyPr/>
          <a:lstStyle/>
          <a:p>
            <a:r>
              <a:rPr lang="en-US" smtClean="0"/>
              <a:t>Click to edit Master title style</a:t>
            </a:r>
            <a:endParaRPr lang="en-US"/>
          </a:p>
        </p:txBody>
      </p:sp>
      <p:sp>
        <p:nvSpPr>
          <p:cNvPr id="10" name="Text Placeholder 16"/>
          <p:cNvSpPr>
            <a:spLocks noGrp="1"/>
          </p:cNvSpPr>
          <p:nvPr>
            <p:ph type="body" sz="quarter" idx="14" hasCustomPrompt="1"/>
          </p:nvPr>
        </p:nvSpPr>
        <p:spPr>
          <a:xfrm>
            <a:off x="731520" y="822960"/>
            <a:ext cx="7955280" cy="457200"/>
          </a:xfrm>
          <a:prstGeom prst="rect">
            <a:avLst/>
          </a:prstGeom>
        </p:spPr>
        <p:txBody>
          <a:bodyPr/>
          <a:lstStyle>
            <a:lvl1pPr marL="0" indent="0">
              <a:buNone/>
              <a:defRPr sz="2000" b="0" baseline="0">
                <a:solidFill>
                  <a:schemeClr val="tx2">
                    <a:lumMod val="20000"/>
                    <a:lumOff val="80000"/>
                  </a:schemeClr>
                </a:solidFill>
              </a:defRPr>
            </a:lvl1pPr>
          </a:lstStyle>
          <a:p>
            <a:pPr lvl="0"/>
            <a:r>
              <a:rPr lang="en-US" dirty="0" smtClean="0"/>
              <a:t>Click to edit Subtitle style</a:t>
            </a:r>
          </a:p>
        </p:txBody>
      </p:sp>
    </p:spTree>
    <p:extLst>
      <p:ext uri="{BB962C8B-B14F-4D97-AF65-F5344CB8AC3E}">
        <p14:creationId xmlns:p14="http://schemas.microsoft.com/office/powerpoint/2010/main" val="3773327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Title 1"/>
          <p:cNvSpPr>
            <a:spLocks noGrp="1"/>
          </p:cNvSpPr>
          <p:nvPr>
            <p:ph type="title"/>
          </p:nvPr>
        </p:nvSpPr>
        <p:spPr>
          <a:xfrm>
            <a:off x="731520" y="0"/>
            <a:ext cx="7955280" cy="868362"/>
          </a:xfrm>
          <a:prstGeom prst="rect">
            <a:avLst/>
          </a:prstGeom>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a:xfrm>
            <a:off x="8001000" y="6172200"/>
            <a:ext cx="685800" cy="457200"/>
          </a:xfrm>
          <a:prstGeom prst="rect">
            <a:avLst/>
          </a:prstGeom>
        </p:spPr>
        <p:txBody>
          <a:bodyPr/>
          <a:lstStyle/>
          <a:p>
            <a:pPr algn="l" eaLnBrk="1" hangingPunct="1">
              <a:buFontTx/>
              <a:buNone/>
            </a:pPr>
            <a:fld id="{8B8DAD8C-C4E3-48BA-B104-E5711D0DF775}" type="slidenum">
              <a:rPr lang="en-US" sz="2400" b="0" smtClean="0">
                <a:solidFill>
                  <a:prstClr val="black"/>
                </a:solidFill>
                <a:latin typeface="Times New Roman" charset="0"/>
              </a:rPr>
              <a:pPr algn="l" eaLnBrk="1" hangingPunct="1">
                <a:buFontTx/>
                <a:buNone/>
              </a:pPr>
              <a:t>‹#›</a:t>
            </a:fld>
            <a:endParaRPr lang="en-US" sz="2400" b="0" dirty="0">
              <a:solidFill>
                <a:prstClr val="black"/>
              </a:solidFill>
              <a:latin typeface="Times New Roman" charset="0"/>
            </a:endParaRPr>
          </a:p>
        </p:txBody>
      </p:sp>
      <p:sp>
        <p:nvSpPr>
          <p:cNvPr id="4" name="Date Placeholder 3"/>
          <p:cNvSpPr>
            <a:spLocks noGrp="1"/>
          </p:cNvSpPr>
          <p:nvPr>
            <p:ph type="dt" sz="half" idx="11"/>
          </p:nvPr>
        </p:nvSpPr>
        <p:spPr>
          <a:xfrm>
            <a:off x="4800600" y="6172200"/>
            <a:ext cx="990600" cy="457200"/>
          </a:xfrm>
          <a:prstGeom prst="rect">
            <a:avLst/>
          </a:prstGeom>
        </p:spPr>
        <p:txBody>
          <a:bodyPr/>
          <a:lstStyle/>
          <a:p>
            <a:pPr algn="l" eaLnBrk="1" hangingPunct="1">
              <a:buFontTx/>
              <a:buNone/>
            </a:pPr>
            <a:endParaRPr lang="en-US" sz="2400" b="0" dirty="0">
              <a:solidFill>
                <a:prstClr val="black"/>
              </a:solidFill>
              <a:latin typeface="Times New Roman" charset="0"/>
            </a:endParaRPr>
          </a:p>
        </p:txBody>
      </p:sp>
      <p:sp>
        <p:nvSpPr>
          <p:cNvPr id="5" name="Footer Placeholder 4"/>
          <p:cNvSpPr>
            <a:spLocks noGrp="1"/>
          </p:cNvSpPr>
          <p:nvPr>
            <p:ph type="ftr" sz="quarter" idx="12"/>
          </p:nvPr>
        </p:nvSpPr>
        <p:spPr>
          <a:xfrm>
            <a:off x="731520" y="6172200"/>
            <a:ext cx="4069080" cy="457200"/>
          </a:xfrm>
          <a:prstGeom prst="rect">
            <a:avLst/>
          </a:prstGeom>
        </p:spPr>
        <p:txBody>
          <a:bodyPr/>
          <a:lstStyle/>
          <a:p>
            <a:pPr algn="l" eaLnBrk="1" hangingPunct="1">
              <a:buFontTx/>
              <a:buNone/>
            </a:pPr>
            <a:endParaRPr lang="en-US" sz="2400" b="0" dirty="0">
              <a:solidFill>
                <a:prstClr val="black"/>
              </a:solidFill>
              <a:latin typeface="Times New Roman" charset="0"/>
            </a:endParaRPr>
          </a:p>
        </p:txBody>
      </p:sp>
      <p:sp>
        <p:nvSpPr>
          <p:cNvPr id="6" name="Text Placeholder 16"/>
          <p:cNvSpPr>
            <a:spLocks noGrp="1"/>
          </p:cNvSpPr>
          <p:nvPr>
            <p:ph type="body" sz="quarter" idx="14" hasCustomPrompt="1"/>
          </p:nvPr>
        </p:nvSpPr>
        <p:spPr>
          <a:xfrm>
            <a:off x="731520" y="822960"/>
            <a:ext cx="7955280" cy="457200"/>
          </a:xfrm>
          <a:prstGeom prst="rect">
            <a:avLst/>
          </a:prstGeom>
        </p:spPr>
        <p:txBody>
          <a:bodyPr/>
          <a:lstStyle>
            <a:lvl1pPr marL="0" indent="0">
              <a:buNone/>
              <a:defRPr sz="2000" b="0" baseline="0">
                <a:solidFill>
                  <a:schemeClr val="tx2">
                    <a:lumMod val="20000"/>
                    <a:lumOff val="80000"/>
                  </a:schemeClr>
                </a:solidFill>
              </a:defRPr>
            </a:lvl1pPr>
          </a:lstStyle>
          <a:p>
            <a:pPr lvl="0"/>
            <a:r>
              <a:rPr lang="en-US" dirty="0" smtClean="0"/>
              <a:t>Click to edit Subtitle style</a:t>
            </a:r>
          </a:p>
        </p:txBody>
      </p:sp>
    </p:spTree>
    <p:extLst>
      <p:ext uri="{BB962C8B-B14F-4D97-AF65-F5344CB8AC3E}">
        <p14:creationId xmlns:p14="http://schemas.microsoft.com/office/powerpoint/2010/main" val="952327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B489CA9-0C7B-405C-ACB1-043FECDAB9E1}" type="datetimeFigureOut">
              <a:rPr lang="en-US"/>
              <a:pPr>
                <a:defRPr/>
              </a:pPr>
              <a:t>6/24/2020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38EE64F-016A-416D-9989-0A4D70B52B06}" type="slidenum">
              <a:rPr lang="en-US"/>
              <a:pPr>
                <a:defRPr/>
              </a:pPr>
              <a:t>‹#›</a:t>
            </a:fld>
            <a:endParaRPr lang="en-US"/>
          </a:p>
        </p:txBody>
      </p:sp>
    </p:spTree>
    <p:extLst>
      <p:ext uri="{BB962C8B-B14F-4D97-AF65-F5344CB8AC3E}">
        <p14:creationId xmlns:p14="http://schemas.microsoft.com/office/powerpoint/2010/main" val="466728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Bottom logo only">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55017" y="6197602"/>
            <a:ext cx="1216169" cy="365396"/>
          </a:xfrm>
          <a:prstGeom prst="rect">
            <a:avLst/>
          </a:prstGeom>
        </p:spPr>
      </p:pic>
      <p:sp>
        <p:nvSpPr>
          <p:cNvPr id="2" name="Title 1"/>
          <p:cNvSpPr>
            <a:spLocks noGrp="1"/>
          </p:cNvSpPr>
          <p:nvPr>
            <p:ph type="title"/>
          </p:nvPr>
        </p:nvSpPr>
        <p:spPr>
          <a:xfrm>
            <a:off x="376402" y="141216"/>
            <a:ext cx="7886700" cy="1325563"/>
          </a:xfrm>
          <a:prstGeom prst="rect">
            <a:avLst/>
          </a:prstGeom>
        </p:spPr>
        <p:txBody>
          <a:bodyPr anchor="t" anchorCtr="0">
            <a:normAutofit/>
          </a:bodyPr>
          <a:lstStyle>
            <a:lvl1pPr>
              <a:defRPr sz="4400" baseline="0">
                <a:solidFill>
                  <a:schemeClr val="tx2"/>
                </a:solidFill>
              </a:defRPr>
            </a:lvl1pPr>
          </a:lstStyle>
          <a:p>
            <a:r>
              <a:rPr lang="en-US" dirty="0"/>
              <a:t>Click to edit Master title style</a:t>
            </a:r>
          </a:p>
        </p:txBody>
      </p:sp>
      <p:sp>
        <p:nvSpPr>
          <p:cNvPr id="8" name="Text Placeholder 2"/>
          <p:cNvSpPr>
            <a:spLocks noGrp="1"/>
          </p:cNvSpPr>
          <p:nvPr>
            <p:ph type="body" idx="1"/>
          </p:nvPr>
        </p:nvSpPr>
        <p:spPr>
          <a:xfrm>
            <a:off x="376402" y="1640787"/>
            <a:ext cx="7886700" cy="4331428"/>
          </a:xfrm>
          <a:prstGeom prst="rect">
            <a:avLst/>
          </a:prstGeom>
        </p:spPr>
        <p:txBody>
          <a:bodyPr>
            <a:normAutofit/>
          </a:bodyPr>
          <a:lstStyle>
            <a:lvl1pPr marL="0" indent="0">
              <a:buNone/>
              <a:defRPr sz="3200" baseline="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6119434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731520" y="2468880"/>
            <a:ext cx="9144000" cy="1470025"/>
          </a:xfrm>
        </p:spPr>
        <p:txBody>
          <a:bodyPr/>
          <a:lstStyle>
            <a:lvl1pPr algn="l">
              <a:defRPr sz="3200">
                <a:solidFill>
                  <a:schemeClr val="bg1"/>
                </a:solidFill>
                <a:latin typeface="Calibri" pitchFamily="34" charset="0"/>
                <a:cs typeface="Calibri"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731520" y="3931920"/>
            <a:ext cx="9144000" cy="1752600"/>
          </a:xfrm>
        </p:spPr>
        <p:txBody>
          <a:bodyPr/>
          <a:lstStyle>
            <a:lvl1pPr marL="0" indent="0" algn="l">
              <a:buNone/>
              <a:defRPr sz="2000" b="0">
                <a:solidFill>
                  <a:schemeClr val="tx2">
                    <a:lumMod val="20000"/>
                    <a:lumOff val="80000"/>
                  </a:schemeClr>
                </a:solidFill>
                <a:latin typeface="Calibri" pitchFamily="34" charset="0"/>
                <a:cs typeface="Calibri"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Slide Number Placeholder 3"/>
          <p:cNvSpPr>
            <a:spLocks noGrp="1"/>
          </p:cNvSpPr>
          <p:nvPr>
            <p:ph type="sldNum" sz="quarter" idx="10"/>
          </p:nvPr>
        </p:nvSpPr>
        <p:spPr/>
        <p:txBody>
          <a:bodyPr anchor="ctr" anchorCtr="0"/>
          <a:lstStyle>
            <a:lvl1pPr>
              <a:defRPr b="0"/>
            </a:lvl1pPr>
          </a:lstStyle>
          <a:p>
            <a:endParaRPr lang="en-US" dirty="0">
              <a:solidFill>
                <a:prstClr val="white"/>
              </a:solidFill>
            </a:endParaRPr>
          </a:p>
        </p:txBody>
      </p:sp>
      <p:sp>
        <p:nvSpPr>
          <p:cNvPr id="12" name="Date Placeholder 11"/>
          <p:cNvSpPr>
            <a:spLocks noGrp="1"/>
          </p:cNvSpPr>
          <p:nvPr>
            <p:ph type="dt" sz="half" idx="11"/>
          </p:nvPr>
        </p:nvSpPr>
        <p:spPr/>
        <p:txBody>
          <a:bodyPr/>
          <a:lstStyle/>
          <a:p>
            <a:endParaRPr lang="en-US" dirty="0">
              <a:solidFill>
                <a:prstClr val="white"/>
              </a:solidFill>
            </a:endParaRPr>
          </a:p>
        </p:txBody>
      </p:sp>
      <p:sp>
        <p:nvSpPr>
          <p:cNvPr id="13" name="Footer Placeholder 12"/>
          <p:cNvSpPr>
            <a:spLocks noGrp="1"/>
          </p:cNvSpPr>
          <p:nvPr>
            <p:ph type="ftr" sz="quarter" idx="12"/>
          </p:nvPr>
        </p:nvSpPr>
        <p:spPr/>
        <p:txBody>
          <a:bodyPr/>
          <a:lstStyle>
            <a:lvl1pPr>
              <a:defRPr>
                <a:solidFill>
                  <a:schemeClr val="bg1"/>
                </a:solidFill>
              </a:defRPr>
            </a:lvl1pPr>
          </a:lstStyle>
          <a:p>
            <a:endParaRPr lang="en-US" dirty="0">
              <a:solidFill>
                <a:prstClr val="white"/>
              </a:solidFill>
            </a:endParaRPr>
          </a:p>
        </p:txBody>
      </p:sp>
    </p:spTree>
    <p:extLst>
      <p:ext uri="{BB962C8B-B14F-4D97-AF65-F5344CB8AC3E}">
        <p14:creationId xmlns:p14="http://schemas.microsoft.com/office/powerpoint/2010/main" val="2728871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13" name="Text Placeholder 16"/>
          <p:cNvSpPr>
            <a:spLocks noGrp="1"/>
          </p:cNvSpPr>
          <p:nvPr>
            <p:ph type="body" sz="quarter" idx="14" hasCustomPrompt="1"/>
          </p:nvPr>
        </p:nvSpPr>
        <p:spPr>
          <a:xfrm>
            <a:off x="731520" y="822960"/>
            <a:ext cx="7955280" cy="457200"/>
          </a:xfrm>
        </p:spPr>
        <p:txBody>
          <a:bodyPr/>
          <a:lstStyle>
            <a:lvl1pPr marL="0" indent="0">
              <a:buNone/>
              <a:defRPr sz="2000" b="0" baseline="0">
                <a:solidFill>
                  <a:schemeClr val="tx2">
                    <a:lumMod val="20000"/>
                    <a:lumOff val="80000"/>
                  </a:schemeClr>
                </a:solidFill>
              </a:defRPr>
            </a:lvl1pPr>
          </a:lstStyle>
          <a:p>
            <a:pPr lvl="0"/>
            <a:r>
              <a:rPr lang="en-US" dirty="0" smtClean="0"/>
              <a:t>Click to edit Subtitle style</a:t>
            </a:r>
          </a:p>
        </p:txBody>
      </p:sp>
      <p:sp>
        <p:nvSpPr>
          <p:cNvPr id="14" name="Title 13"/>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US" dirty="0"/>
          </a:p>
        </p:txBody>
      </p:sp>
      <p:sp>
        <p:nvSpPr>
          <p:cNvPr id="15" name="Date Placeholder 14"/>
          <p:cNvSpPr>
            <a:spLocks noGrp="1"/>
          </p:cNvSpPr>
          <p:nvPr>
            <p:ph type="dt" sz="half" idx="15"/>
          </p:nvPr>
        </p:nvSpPr>
        <p:spPr/>
        <p:txBody>
          <a:bodyPr/>
          <a:lstStyle/>
          <a:p>
            <a:endParaRPr lang="en-US" dirty="0">
              <a:solidFill>
                <a:prstClr val="white"/>
              </a:solidFill>
            </a:endParaRPr>
          </a:p>
        </p:txBody>
      </p:sp>
      <p:sp>
        <p:nvSpPr>
          <p:cNvPr id="16" name="Footer Placeholder 15"/>
          <p:cNvSpPr>
            <a:spLocks noGrp="1"/>
          </p:cNvSpPr>
          <p:nvPr>
            <p:ph type="ftr" sz="quarter" idx="16"/>
          </p:nvPr>
        </p:nvSpPr>
        <p:spPr/>
        <p:txBody>
          <a:bodyPr/>
          <a:lstStyle/>
          <a:p>
            <a:endParaRPr lang="en-US" dirty="0">
              <a:solidFill>
                <a:prstClr val="white"/>
              </a:solidFill>
            </a:endParaRPr>
          </a:p>
        </p:txBody>
      </p:sp>
      <p:sp>
        <p:nvSpPr>
          <p:cNvPr id="17" name="Slide Number Placeholder 16"/>
          <p:cNvSpPr>
            <a:spLocks noGrp="1"/>
          </p:cNvSpPr>
          <p:nvPr>
            <p:ph type="sldNum" sz="quarter" idx="17"/>
          </p:nvPr>
        </p:nvSpPr>
        <p:spPr/>
        <p:txBody>
          <a:bodyPr anchor="ctr" anchorCtr="0"/>
          <a:lstStyle>
            <a:lvl1pPr>
              <a:defRPr b="0"/>
            </a:lvl1pPr>
          </a:lstStyle>
          <a:p>
            <a:fld id="{8B8DAD8C-C4E3-48BA-B104-E5711D0DF775}" type="slidenum">
              <a:rPr lang="en-US" smtClean="0">
                <a:solidFill>
                  <a:prstClr val="white"/>
                </a:solidFill>
              </a:rPr>
              <a:pPr/>
              <a:t>‹#›</a:t>
            </a:fld>
            <a:endParaRPr lang="en-US" dirty="0">
              <a:solidFill>
                <a:prstClr val="white"/>
              </a:solidFill>
            </a:endParaRPr>
          </a:p>
        </p:txBody>
      </p:sp>
      <p:sp>
        <p:nvSpPr>
          <p:cNvPr id="19" name="Content Placeholder 18"/>
          <p:cNvSpPr>
            <a:spLocks noGrp="1"/>
          </p:cNvSpPr>
          <p:nvPr>
            <p:ph sz="quarter" idx="18"/>
          </p:nvPr>
        </p:nvSpPr>
        <p:spPr>
          <a:xfrm>
            <a:off x="731520" y="1463040"/>
            <a:ext cx="7955280" cy="448056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409640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ide By Side Content Slid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31520" y="1463040"/>
            <a:ext cx="3886200" cy="4480560"/>
          </a:xfrm>
        </p:spPr>
        <p:txBody>
          <a:bodyPr/>
          <a:lstStyle>
            <a:lvl1pPr>
              <a:defRPr sz="2600">
                <a:latin typeface="Calibri" pitchFamily="34" charset="0"/>
                <a:cs typeface="Calibri" pitchFamily="34" charset="0"/>
              </a:defRPr>
            </a:lvl1pPr>
            <a:lvl2pPr>
              <a:defRPr sz="2400">
                <a:latin typeface="Calibri" pitchFamily="34" charset="0"/>
                <a:cs typeface="Calibri" pitchFamily="34" charset="0"/>
              </a:defRPr>
            </a:lvl2pPr>
            <a:lvl3pPr>
              <a:defRPr sz="2000">
                <a:latin typeface="Calibri" pitchFamily="34" charset="0"/>
                <a:cs typeface="Calibri" pitchFamily="34" charset="0"/>
              </a:defRPr>
            </a:lvl3pPr>
            <a:lvl4pPr>
              <a:defRPr sz="1800">
                <a:latin typeface="Calibri" pitchFamily="34" charset="0"/>
                <a:cs typeface="Calibri" pitchFamily="34" charset="0"/>
              </a:defRPr>
            </a:lvl4pPr>
            <a:lvl5pPr>
              <a:defRPr sz="1600">
                <a:latin typeface="Calibri" pitchFamily="34" charset="0"/>
                <a:cs typeface="Calibri"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Content Placeholder 3"/>
          <p:cNvSpPr>
            <a:spLocks noGrp="1"/>
          </p:cNvSpPr>
          <p:nvPr>
            <p:ph sz="half" idx="2"/>
          </p:nvPr>
        </p:nvSpPr>
        <p:spPr>
          <a:xfrm>
            <a:off x="4800600" y="1463040"/>
            <a:ext cx="3886200" cy="4480560"/>
          </a:xfrm>
        </p:spPr>
        <p:txBody>
          <a:bodyPr/>
          <a:lstStyle>
            <a:lvl1pPr>
              <a:defRPr sz="2600">
                <a:latin typeface="Calibri" pitchFamily="34" charset="0"/>
                <a:cs typeface="Calibri" pitchFamily="34" charset="0"/>
              </a:defRPr>
            </a:lvl1pPr>
            <a:lvl2pPr>
              <a:defRPr sz="2400">
                <a:latin typeface="Calibri" pitchFamily="34" charset="0"/>
                <a:cs typeface="Calibri" pitchFamily="34" charset="0"/>
              </a:defRPr>
            </a:lvl2pPr>
            <a:lvl3pPr>
              <a:defRPr sz="2000">
                <a:latin typeface="Calibri" pitchFamily="34" charset="0"/>
                <a:cs typeface="Calibri" pitchFamily="34" charset="0"/>
              </a:defRPr>
            </a:lvl3pPr>
            <a:lvl4pPr>
              <a:defRPr sz="1800">
                <a:latin typeface="Calibri" pitchFamily="34" charset="0"/>
                <a:cs typeface="Calibri" pitchFamily="34" charset="0"/>
              </a:defRPr>
            </a:lvl4pPr>
            <a:lvl5pPr>
              <a:defRPr sz="1600">
                <a:latin typeface="Calibri" pitchFamily="34" charset="0"/>
                <a:cs typeface="Calibri"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8" name="Title 7"/>
          <p:cNvSpPr>
            <a:spLocks noGrp="1"/>
          </p:cNvSpPr>
          <p:nvPr>
            <p:ph type="title"/>
          </p:nvPr>
        </p:nvSpPr>
        <p:spPr>
          <a:xfrm>
            <a:off x="731520" y="0"/>
            <a:ext cx="7955280" cy="868362"/>
          </a:xfrm>
        </p:spPr>
        <p:txBody>
          <a:bodyPr/>
          <a:lstStyle/>
          <a:p>
            <a:r>
              <a:rPr lang="en-US" dirty="0" smtClean="0"/>
              <a:t>Click to edit Master title style</a:t>
            </a:r>
            <a:endParaRPr lang="en-US" dirty="0"/>
          </a:p>
        </p:txBody>
      </p:sp>
      <p:sp>
        <p:nvSpPr>
          <p:cNvPr id="9" name="Date Placeholder 8"/>
          <p:cNvSpPr>
            <a:spLocks noGrp="1"/>
          </p:cNvSpPr>
          <p:nvPr>
            <p:ph type="dt" sz="half" idx="10"/>
          </p:nvPr>
        </p:nvSpPr>
        <p:spPr/>
        <p:txBody>
          <a:bodyPr/>
          <a:lstStyle/>
          <a:p>
            <a:endParaRPr lang="en-US" dirty="0">
              <a:solidFill>
                <a:prstClr val="white"/>
              </a:solidFill>
            </a:endParaRPr>
          </a:p>
        </p:txBody>
      </p:sp>
      <p:sp>
        <p:nvSpPr>
          <p:cNvPr id="10" name="Footer Placeholder 9"/>
          <p:cNvSpPr>
            <a:spLocks noGrp="1"/>
          </p:cNvSpPr>
          <p:nvPr>
            <p:ph type="ftr" sz="quarter" idx="11"/>
          </p:nvPr>
        </p:nvSpPr>
        <p:spPr/>
        <p:txBody>
          <a:bodyPr/>
          <a:lstStyle/>
          <a:p>
            <a:endParaRPr lang="en-US" dirty="0">
              <a:solidFill>
                <a:prstClr val="white"/>
              </a:solidFill>
            </a:endParaRPr>
          </a:p>
        </p:txBody>
      </p:sp>
      <p:sp>
        <p:nvSpPr>
          <p:cNvPr id="11" name="Slide Number Placeholder 10"/>
          <p:cNvSpPr>
            <a:spLocks noGrp="1"/>
          </p:cNvSpPr>
          <p:nvPr>
            <p:ph type="sldNum" sz="quarter" idx="12"/>
          </p:nvPr>
        </p:nvSpPr>
        <p:spPr/>
        <p:txBody>
          <a:bodyPr/>
          <a:lstStyle/>
          <a:p>
            <a:fld id="{8B8DAD8C-C4E3-48BA-B104-E5711D0DF775}" type="slidenum">
              <a:rPr lang="en-US" smtClean="0">
                <a:solidFill>
                  <a:prstClr val="white"/>
                </a:solidFill>
              </a:rPr>
              <a:pPr/>
              <a:t>‹#›</a:t>
            </a:fld>
            <a:endParaRPr lang="en-US" dirty="0">
              <a:solidFill>
                <a:prstClr val="white"/>
              </a:solidFill>
            </a:endParaRPr>
          </a:p>
        </p:txBody>
      </p:sp>
      <p:sp>
        <p:nvSpPr>
          <p:cNvPr id="14" name="Text Placeholder 16"/>
          <p:cNvSpPr>
            <a:spLocks noGrp="1"/>
          </p:cNvSpPr>
          <p:nvPr>
            <p:ph type="body" sz="quarter" idx="14" hasCustomPrompt="1"/>
          </p:nvPr>
        </p:nvSpPr>
        <p:spPr>
          <a:xfrm>
            <a:off x="731520" y="822960"/>
            <a:ext cx="7955280" cy="457200"/>
          </a:xfrm>
        </p:spPr>
        <p:txBody>
          <a:bodyPr/>
          <a:lstStyle>
            <a:lvl1pPr marL="0" indent="0">
              <a:buNone/>
              <a:defRPr sz="2000" b="0" baseline="0">
                <a:solidFill>
                  <a:schemeClr val="tx2">
                    <a:lumMod val="20000"/>
                    <a:lumOff val="80000"/>
                  </a:schemeClr>
                </a:solidFill>
              </a:defRPr>
            </a:lvl1pPr>
          </a:lstStyle>
          <a:p>
            <a:pPr lvl="0"/>
            <a:r>
              <a:rPr lang="en-US" dirty="0" smtClean="0"/>
              <a:t>Click to edit Subtitle style</a:t>
            </a:r>
          </a:p>
        </p:txBody>
      </p:sp>
    </p:spTree>
    <p:extLst>
      <p:ext uri="{BB962C8B-B14F-4D97-AF65-F5344CB8AC3E}">
        <p14:creationId xmlns:p14="http://schemas.microsoft.com/office/powerpoint/2010/main" val="3640737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arison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A4219F61-3C94-47E2-94B8-9001C378D31A}" type="slidenum">
              <a:rPr lang="en-US" smtClean="0">
                <a:solidFill>
                  <a:prstClr val="white"/>
                </a:solidFill>
              </a:rPr>
              <a:pPr/>
              <a:t>‹#›</a:t>
            </a:fld>
            <a:endParaRPr lang="en-US" dirty="0">
              <a:solidFill>
                <a:prstClr val="white"/>
              </a:solidFill>
            </a:endParaRPr>
          </a:p>
        </p:txBody>
      </p:sp>
      <p:sp>
        <p:nvSpPr>
          <p:cNvPr id="4" name="Date Placeholder 3"/>
          <p:cNvSpPr>
            <a:spLocks noGrp="1"/>
          </p:cNvSpPr>
          <p:nvPr>
            <p:ph type="dt" sz="half" idx="11"/>
          </p:nvPr>
        </p:nvSpPr>
        <p:spPr/>
        <p:txBody>
          <a:bodyPr/>
          <a:lstStyle/>
          <a:p>
            <a:endParaRPr lang="en-US" dirty="0">
              <a:solidFill>
                <a:prstClr val="white"/>
              </a:solidFill>
            </a:endParaRPr>
          </a:p>
        </p:txBody>
      </p:sp>
      <p:sp>
        <p:nvSpPr>
          <p:cNvPr id="5" name="Footer Placeholder 4"/>
          <p:cNvSpPr>
            <a:spLocks noGrp="1"/>
          </p:cNvSpPr>
          <p:nvPr>
            <p:ph type="ftr" sz="quarter" idx="12"/>
          </p:nvPr>
        </p:nvSpPr>
        <p:spPr/>
        <p:txBody>
          <a:bodyPr/>
          <a:lstStyle/>
          <a:p>
            <a:endParaRPr lang="en-US" dirty="0">
              <a:solidFill>
                <a:prstClr val="white"/>
              </a:solidFill>
            </a:endParaRPr>
          </a:p>
        </p:txBody>
      </p:sp>
      <p:sp>
        <p:nvSpPr>
          <p:cNvPr id="6" name="Text Placeholder 2"/>
          <p:cNvSpPr>
            <a:spLocks noGrp="1"/>
          </p:cNvSpPr>
          <p:nvPr>
            <p:ph type="body" idx="1"/>
          </p:nvPr>
        </p:nvSpPr>
        <p:spPr>
          <a:xfrm>
            <a:off x="731520" y="1280160"/>
            <a:ext cx="3886200" cy="639762"/>
          </a:xfrm>
        </p:spPr>
        <p:txBody>
          <a:bodyPr anchor="b"/>
          <a:lstStyle>
            <a:lvl1pPr marL="0" indent="0">
              <a:buNone/>
              <a:defRPr sz="2400" b="1">
                <a:solidFill>
                  <a:schemeClr val="tx2">
                    <a:lumMod val="20000"/>
                    <a:lumOff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7" name="Content Placeholder 3"/>
          <p:cNvSpPr>
            <a:spLocks noGrp="1"/>
          </p:cNvSpPr>
          <p:nvPr>
            <p:ph sz="half" idx="2"/>
          </p:nvPr>
        </p:nvSpPr>
        <p:spPr>
          <a:xfrm>
            <a:off x="731520" y="1920240"/>
            <a:ext cx="3886200" cy="40233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8" name="Text Placeholder 4"/>
          <p:cNvSpPr>
            <a:spLocks noGrp="1"/>
          </p:cNvSpPr>
          <p:nvPr>
            <p:ph type="body" sz="quarter" idx="3"/>
          </p:nvPr>
        </p:nvSpPr>
        <p:spPr>
          <a:xfrm>
            <a:off x="4800600" y="1280160"/>
            <a:ext cx="3886200" cy="639762"/>
          </a:xfrm>
        </p:spPr>
        <p:txBody>
          <a:bodyPr anchor="b"/>
          <a:lstStyle>
            <a:lvl1pPr marL="0" indent="0">
              <a:buNone/>
              <a:defRPr sz="2400" b="1">
                <a:solidFill>
                  <a:schemeClr val="tx2">
                    <a:lumMod val="20000"/>
                    <a:lumOff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9" name="Content Placeholder 5"/>
          <p:cNvSpPr>
            <a:spLocks noGrp="1"/>
          </p:cNvSpPr>
          <p:nvPr>
            <p:ph sz="quarter" idx="4"/>
          </p:nvPr>
        </p:nvSpPr>
        <p:spPr>
          <a:xfrm>
            <a:off x="4800600" y="1920240"/>
            <a:ext cx="3886200" cy="4023360"/>
          </a:xfrm>
        </p:spPr>
        <p:txBody>
          <a:bodyPr/>
          <a:lstStyle>
            <a:lvl1pPr>
              <a:defRPr sz="26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0" name="Text Placeholder 16"/>
          <p:cNvSpPr>
            <a:spLocks noGrp="1"/>
          </p:cNvSpPr>
          <p:nvPr>
            <p:ph type="body" sz="quarter" idx="14" hasCustomPrompt="1"/>
          </p:nvPr>
        </p:nvSpPr>
        <p:spPr>
          <a:xfrm>
            <a:off x="731520" y="822960"/>
            <a:ext cx="7955280" cy="457200"/>
          </a:xfrm>
        </p:spPr>
        <p:txBody>
          <a:bodyPr/>
          <a:lstStyle>
            <a:lvl1pPr marL="0" indent="0">
              <a:buNone/>
              <a:defRPr sz="2000" b="0" baseline="0">
                <a:solidFill>
                  <a:schemeClr val="tx2">
                    <a:lumMod val="20000"/>
                    <a:lumOff val="80000"/>
                  </a:schemeClr>
                </a:solidFill>
              </a:defRPr>
            </a:lvl1pPr>
          </a:lstStyle>
          <a:p>
            <a:pPr lvl="0"/>
            <a:r>
              <a:rPr lang="en-US" dirty="0" smtClean="0"/>
              <a:t>Click to edit Subtitle style</a:t>
            </a:r>
          </a:p>
        </p:txBody>
      </p:sp>
    </p:spTree>
    <p:extLst>
      <p:ext uri="{BB962C8B-B14F-4D97-AF65-F5344CB8AC3E}">
        <p14:creationId xmlns:p14="http://schemas.microsoft.com/office/powerpoint/2010/main" val="338550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w/ Caption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A4219F61-3C94-47E2-94B8-9001C378D31A}" type="slidenum">
              <a:rPr lang="en-US" smtClean="0">
                <a:solidFill>
                  <a:prstClr val="white"/>
                </a:solidFill>
              </a:rPr>
              <a:pPr/>
              <a:t>‹#›</a:t>
            </a:fld>
            <a:endParaRPr lang="en-US" dirty="0">
              <a:solidFill>
                <a:prstClr val="white"/>
              </a:solidFill>
            </a:endParaRPr>
          </a:p>
        </p:txBody>
      </p:sp>
      <p:sp>
        <p:nvSpPr>
          <p:cNvPr id="4" name="Date Placeholder 3"/>
          <p:cNvSpPr>
            <a:spLocks noGrp="1"/>
          </p:cNvSpPr>
          <p:nvPr>
            <p:ph type="dt" sz="half" idx="11"/>
          </p:nvPr>
        </p:nvSpPr>
        <p:spPr/>
        <p:txBody>
          <a:bodyPr/>
          <a:lstStyle/>
          <a:p>
            <a:endParaRPr lang="en-US" dirty="0">
              <a:solidFill>
                <a:prstClr val="white"/>
              </a:solidFill>
            </a:endParaRPr>
          </a:p>
        </p:txBody>
      </p:sp>
      <p:sp>
        <p:nvSpPr>
          <p:cNvPr id="5" name="Footer Placeholder 4"/>
          <p:cNvSpPr>
            <a:spLocks noGrp="1"/>
          </p:cNvSpPr>
          <p:nvPr>
            <p:ph type="ftr" sz="quarter" idx="12"/>
          </p:nvPr>
        </p:nvSpPr>
        <p:spPr/>
        <p:txBody>
          <a:bodyPr/>
          <a:lstStyle/>
          <a:p>
            <a:endParaRPr lang="en-US" dirty="0">
              <a:solidFill>
                <a:prstClr val="white"/>
              </a:solidFill>
            </a:endParaRPr>
          </a:p>
        </p:txBody>
      </p:sp>
      <p:sp>
        <p:nvSpPr>
          <p:cNvPr id="7" name="Content Placeholder 2"/>
          <p:cNvSpPr>
            <a:spLocks noGrp="1"/>
          </p:cNvSpPr>
          <p:nvPr>
            <p:ph idx="1"/>
          </p:nvPr>
        </p:nvSpPr>
        <p:spPr>
          <a:xfrm>
            <a:off x="3886200" y="1463041"/>
            <a:ext cx="4800600" cy="4480560"/>
          </a:xfrm>
        </p:spPr>
        <p:txBody>
          <a:bodyPr/>
          <a:lstStyle>
            <a:lvl1pPr>
              <a:defRPr sz="2600"/>
            </a:lvl1pPr>
            <a:lvl2pPr>
              <a:defRPr sz="2400"/>
            </a:lvl2pPr>
            <a:lvl3pPr>
              <a:defRPr sz="2000"/>
            </a:lvl3pPr>
            <a:lvl4pPr>
              <a:defRPr sz="18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8" name="Text Placeholder 3"/>
          <p:cNvSpPr>
            <a:spLocks noGrp="1"/>
          </p:cNvSpPr>
          <p:nvPr>
            <p:ph type="body" sz="half" idx="2"/>
          </p:nvPr>
        </p:nvSpPr>
        <p:spPr>
          <a:xfrm>
            <a:off x="731520" y="1463041"/>
            <a:ext cx="3008313" cy="4480560"/>
          </a:xfrm>
        </p:spPr>
        <p:txBody>
          <a:bodyPr/>
          <a:lstStyle>
            <a:lvl1pPr marL="0" indent="0">
              <a:buNone/>
              <a:defRPr sz="1400" b="0">
                <a:solidFill>
                  <a:schemeClr val="tx2">
                    <a:lumMod val="20000"/>
                    <a:lumOff val="8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9" name="Title 1"/>
          <p:cNvSpPr>
            <a:spLocks noGrp="1"/>
          </p:cNvSpPr>
          <p:nvPr>
            <p:ph type="title"/>
          </p:nvPr>
        </p:nvSpPr>
        <p:spPr>
          <a:xfrm>
            <a:off x="731520" y="0"/>
            <a:ext cx="7955280" cy="868362"/>
          </a:xfrm>
        </p:spPr>
        <p:txBody>
          <a:bodyPr/>
          <a:lstStyle>
            <a:lvl1pPr>
              <a:defRPr>
                <a:solidFill>
                  <a:schemeClr val="bg1"/>
                </a:solidFill>
              </a:defRPr>
            </a:lvl1pPr>
          </a:lstStyle>
          <a:p>
            <a:r>
              <a:rPr lang="en-US" dirty="0" smtClean="0"/>
              <a:t>Click to edit Master title style</a:t>
            </a:r>
            <a:endParaRPr lang="en-US" dirty="0"/>
          </a:p>
        </p:txBody>
      </p:sp>
      <p:sp>
        <p:nvSpPr>
          <p:cNvPr id="10" name="Text Placeholder 16"/>
          <p:cNvSpPr>
            <a:spLocks noGrp="1"/>
          </p:cNvSpPr>
          <p:nvPr>
            <p:ph type="body" sz="quarter" idx="14" hasCustomPrompt="1"/>
          </p:nvPr>
        </p:nvSpPr>
        <p:spPr>
          <a:xfrm>
            <a:off x="731520" y="822960"/>
            <a:ext cx="7955280" cy="457200"/>
          </a:xfrm>
        </p:spPr>
        <p:txBody>
          <a:bodyPr/>
          <a:lstStyle>
            <a:lvl1pPr marL="0" indent="0">
              <a:buNone/>
              <a:defRPr sz="2000" b="0" baseline="0">
                <a:solidFill>
                  <a:schemeClr val="tx2">
                    <a:lumMod val="20000"/>
                    <a:lumOff val="80000"/>
                  </a:schemeClr>
                </a:solidFill>
              </a:defRPr>
            </a:lvl1pPr>
          </a:lstStyle>
          <a:p>
            <a:pPr lvl="0"/>
            <a:r>
              <a:rPr lang="en-US" dirty="0" smtClean="0"/>
              <a:t>Click to edit Subtitle style</a:t>
            </a:r>
          </a:p>
        </p:txBody>
      </p:sp>
    </p:spTree>
    <p:extLst>
      <p:ext uri="{BB962C8B-B14F-4D97-AF65-F5344CB8AC3E}">
        <p14:creationId xmlns:p14="http://schemas.microsoft.com/office/powerpoint/2010/main" val="2697013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By Text Slide">
    <p:bg>
      <p:bgRef idx="1001">
        <a:schemeClr val="bg1"/>
      </p:bgRef>
    </p:bg>
    <p:spTree>
      <p:nvGrpSpPr>
        <p:cNvPr id="1" name=""/>
        <p:cNvGrpSpPr/>
        <p:nvPr/>
      </p:nvGrpSpPr>
      <p:grpSpPr>
        <a:xfrm>
          <a:off x="0" y="0"/>
          <a:ext cx="0" cy="0"/>
          <a:chOff x="0" y="0"/>
          <a:chExt cx="0" cy="0"/>
        </a:xfrm>
      </p:grpSpPr>
      <p:sp>
        <p:nvSpPr>
          <p:cNvPr id="19" name="Picture Placeholder 2"/>
          <p:cNvSpPr>
            <a:spLocks noGrp="1"/>
          </p:cNvSpPr>
          <p:nvPr>
            <p:ph type="pic" idx="15"/>
          </p:nvPr>
        </p:nvSpPr>
        <p:spPr>
          <a:xfrm>
            <a:off x="731520" y="1463040"/>
            <a:ext cx="3886200" cy="448056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4800600" y="1463040"/>
            <a:ext cx="3886200" cy="4480560"/>
          </a:xfrm>
        </p:spPr>
        <p:txBody>
          <a:bodyPr/>
          <a:lstStyle>
            <a:lvl1pPr>
              <a:defRPr>
                <a:latin typeface="Calibri" pitchFamily="34" charset="0"/>
                <a:cs typeface="Calibri" pitchFamily="34" charset="0"/>
              </a:defRPr>
            </a:lvl1pPr>
            <a:lvl2pPr>
              <a:defRPr>
                <a:latin typeface="Calibri" pitchFamily="34" charset="0"/>
                <a:cs typeface="Calibri" pitchFamily="34" charset="0"/>
              </a:defRPr>
            </a:lvl2pPr>
            <a:lvl3pPr>
              <a:defRPr>
                <a:latin typeface="Calibri" pitchFamily="34" charset="0"/>
                <a:cs typeface="Calibri" pitchFamily="34" charset="0"/>
              </a:defRPr>
            </a:lvl3pPr>
            <a:lvl4pPr>
              <a:defRPr sz="1800">
                <a:latin typeface="Calibri" pitchFamily="34" charset="0"/>
                <a:cs typeface="Calibri" pitchFamily="34" charset="0"/>
              </a:defRPr>
            </a:lvl4pPr>
            <a:lvl5pPr>
              <a:defRPr sz="1600">
                <a:latin typeface="Calibri" pitchFamily="34" charset="0"/>
                <a:cs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8" name="Date Placeholder 7"/>
          <p:cNvSpPr>
            <a:spLocks noGrp="1"/>
          </p:cNvSpPr>
          <p:nvPr>
            <p:ph type="dt" sz="half" idx="10"/>
          </p:nvPr>
        </p:nvSpPr>
        <p:spPr/>
        <p:txBody>
          <a:bodyPr/>
          <a:lstStyle/>
          <a:p>
            <a:endParaRPr lang="en-US" dirty="0">
              <a:solidFill>
                <a:prstClr val="white"/>
              </a:solidFill>
            </a:endParaRPr>
          </a:p>
        </p:txBody>
      </p:sp>
      <p:sp>
        <p:nvSpPr>
          <p:cNvPr id="9" name="Footer Placeholder 8"/>
          <p:cNvSpPr>
            <a:spLocks noGrp="1"/>
          </p:cNvSpPr>
          <p:nvPr>
            <p:ph type="ftr" sz="quarter" idx="11"/>
          </p:nvPr>
        </p:nvSpPr>
        <p:spPr/>
        <p:txBody>
          <a:bodyPr/>
          <a:lstStyle/>
          <a:p>
            <a:endParaRPr lang="en-US" dirty="0">
              <a:solidFill>
                <a:prstClr val="white"/>
              </a:solidFill>
            </a:endParaRPr>
          </a:p>
        </p:txBody>
      </p:sp>
      <p:sp>
        <p:nvSpPr>
          <p:cNvPr id="10" name="Slide Number Placeholder 9"/>
          <p:cNvSpPr>
            <a:spLocks noGrp="1"/>
          </p:cNvSpPr>
          <p:nvPr>
            <p:ph type="sldNum" sz="quarter" idx="12"/>
          </p:nvPr>
        </p:nvSpPr>
        <p:spPr/>
        <p:txBody>
          <a:bodyPr/>
          <a:lstStyle/>
          <a:p>
            <a:fld id="{8B8DAD8C-C4E3-48BA-B104-E5711D0DF775}" type="slidenum">
              <a:rPr lang="en-US" smtClean="0">
                <a:solidFill>
                  <a:prstClr val="white"/>
                </a:solidFill>
              </a:rPr>
              <a:pPr/>
              <a:t>‹#›</a:t>
            </a:fld>
            <a:endParaRPr lang="en-US" dirty="0">
              <a:solidFill>
                <a:prstClr val="white"/>
              </a:solidFill>
            </a:endParaRPr>
          </a:p>
        </p:txBody>
      </p:sp>
      <p:sp>
        <p:nvSpPr>
          <p:cNvPr id="11" name="Title 10"/>
          <p:cNvSpPr>
            <a:spLocks noGrp="1"/>
          </p:cNvSpPr>
          <p:nvPr>
            <p:ph type="title"/>
          </p:nvPr>
        </p:nvSpPr>
        <p:spPr/>
        <p:txBody>
          <a:bodyPr/>
          <a:lstStyle/>
          <a:p>
            <a:r>
              <a:rPr lang="en-US" smtClean="0"/>
              <a:t>Click to edit Master title style</a:t>
            </a:r>
            <a:endParaRPr lang="en-US"/>
          </a:p>
        </p:txBody>
      </p:sp>
      <p:sp>
        <p:nvSpPr>
          <p:cNvPr id="18" name="Text Placeholder 16"/>
          <p:cNvSpPr>
            <a:spLocks noGrp="1"/>
          </p:cNvSpPr>
          <p:nvPr>
            <p:ph type="body" sz="quarter" idx="14" hasCustomPrompt="1"/>
          </p:nvPr>
        </p:nvSpPr>
        <p:spPr>
          <a:xfrm>
            <a:off x="731520" y="822960"/>
            <a:ext cx="7955280" cy="457200"/>
          </a:xfrm>
        </p:spPr>
        <p:txBody>
          <a:bodyPr/>
          <a:lstStyle>
            <a:lvl1pPr marL="0" indent="0">
              <a:buNone/>
              <a:defRPr sz="2000" b="0" baseline="0">
                <a:solidFill>
                  <a:schemeClr val="tx2">
                    <a:lumMod val="20000"/>
                    <a:lumOff val="80000"/>
                  </a:schemeClr>
                </a:solidFill>
              </a:defRPr>
            </a:lvl1pPr>
          </a:lstStyle>
          <a:p>
            <a:pPr lvl="0"/>
            <a:r>
              <a:rPr lang="en-US" dirty="0" smtClean="0"/>
              <a:t>Click to edit Subtitle style</a:t>
            </a:r>
          </a:p>
        </p:txBody>
      </p:sp>
    </p:spTree>
    <p:extLst>
      <p:ext uri="{BB962C8B-B14F-4D97-AF65-F5344CB8AC3E}">
        <p14:creationId xmlns:p14="http://schemas.microsoft.com/office/powerpoint/2010/main" val="14705260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w/ Caption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A4219F61-3C94-47E2-94B8-9001C378D31A}" type="slidenum">
              <a:rPr lang="en-US" smtClean="0">
                <a:solidFill>
                  <a:prstClr val="white"/>
                </a:solidFill>
              </a:rPr>
              <a:pPr/>
              <a:t>‹#›</a:t>
            </a:fld>
            <a:endParaRPr lang="en-US" dirty="0">
              <a:solidFill>
                <a:prstClr val="white"/>
              </a:solidFill>
            </a:endParaRPr>
          </a:p>
        </p:txBody>
      </p:sp>
      <p:sp>
        <p:nvSpPr>
          <p:cNvPr id="4" name="Date Placeholder 3"/>
          <p:cNvSpPr>
            <a:spLocks noGrp="1"/>
          </p:cNvSpPr>
          <p:nvPr>
            <p:ph type="dt" sz="half" idx="11"/>
          </p:nvPr>
        </p:nvSpPr>
        <p:spPr/>
        <p:txBody>
          <a:bodyPr/>
          <a:lstStyle/>
          <a:p>
            <a:endParaRPr lang="en-US" dirty="0">
              <a:solidFill>
                <a:prstClr val="white"/>
              </a:solidFill>
            </a:endParaRPr>
          </a:p>
        </p:txBody>
      </p:sp>
      <p:sp>
        <p:nvSpPr>
          <p:cNvPr id="5" name="Footer Placeholder 4"/>
          <p:cNvSpPr>
            <a:spLocks noGrp="1"/>
          </p:cNvSpPr>
          <p:nvPr>
            <p:ph type="ftr" sz="quarter" idx="12"/>
          </p:nvPr>
        </p:nvSpPr>
        <p:spPr/>
        <p:txBody>
          <a:bodyPr/>
          <a:lstStyle/>
          <a:p>
            <a:endParaRPr lang="en-US" dirty="0">
              <a:solidFill>
                <a:prstClr val="white"/>
              </a:solidFill>
            </a:endParaRPr>
          </a:p>
        </p:txBody>
      </p:sp>
      <p:sp>
        <p:nvSpPr>
          <p:cNvPr id="7" name="Picture Placeholder 2"/>
          <p:cNvSpPr>
            <a:spLocks noGrp="1"/>
          </p:cNvSpPr>
          <p:nvPr>
            <p:ph type="pic" idx="1"/>
          </p:nvPr>
        </p:nvSpPr>
        <p:spPr>
          <a:xfrm>
            <a:off x="1792288" y="1463040"/>
            <a:ext cx="5486400" cy="3657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8" name="Text Placeholder 3"/>
          <p:cNvSpPr>
            <a:spLocks noGrp="1"/>
          </p:cNvSpPr>
          <p:nvPr>
            <p:ph type="body" sz="half" idx="2"/>
          </p:nvPr>
        </p:nvSpPr>
        <p:spPr>
          <a:xfrm>
            <a:off x="1792288" y="5138738"/>
            <a:ext cx="5486400" cy="804862"/>
          </a:xfrm>
        </p:spPr>
        <p:txBody>
          <a:bodyPr/>
          <a:lstStyle>
            <a:lvl1pPr marL="0" indent="0">
              <a:buNone/>
              <a:defRPr sz="1400" b="0">
                <a:solidFill>
                  <a:schemeClr val="tx2">
                    <a:lumMod val="20000"/>
                    <a:lumOff val="8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9" name="Title 10"/>
          <p:cNvSpPr>
            <a:spLocks noGrp="1"/>
          </p:cNvSpPr>
          <p:nvPr>
            <p:ph type="title"/>
          </p:nvPr>
        </p:nvSpPr>
        <p:spPr>
          <a:xfrm>
            <a:off x="731520" y="0"/>
            <a:ext cx="7955280" cy="868362"/>
          </a:xfrm>
        </p:spPr>
        <p:txBody>
          <a:bodyPr/>
          <a:lstStyle/>
          <a:p>
            <a:r>
              <a:rPr lang="en-US" smtClean="0"/>
              <a:t>Click to edit Master title style</a:t>
            </a:r>
            <a:endParaRPr lang="en-US"/>
          </a:p>
        </p:txBody>
      </p:sp>
      <p:sp>
        <p:nvSpPr>
          <p:cNvPr id="10" name="Text Placeholder 16"/>
          <p:cNvSpPr>
            <a:spLocks noGrp="1"/>
          </p:cNvSpPr>
          <p:nvPr>
            <p:ph type="body" sz="quarter" idx="14" hasCustomPrompt="1"/>
          </p:nvPr>
        </p:nvSpPr>
        <p:spPr>
          <a:xfrm>
            <a:off x="731520" y="822960"/>
            <a:ext cx="7955280" cy="457200"/>
          </a:xfrm>
        </p:spPr>
        <p:txBody>
          <a:bodyPr/>
          <a:lstStyle>
            <a:lvl1pPr marL="0" indent="0">
              <a:buNone/>
              <a:defRPr sz="2000" b="0" baseline="0">
                <a:solidFill>
                  <a:schemeClr val="tx2">
                    <a:lumMod val="20000"/>
                    <a:lumOff val="80000"/>
                  </a:schemeClr>
                </a:solidFill>
              </a:defRPr>
            </a:lvl1pPr>
          </a:lstStyle>
          <a:p>
            <a:pPr lvl="0"/>
            <a:r>
              <a:rPr lang="en-US" dirty="0" smtClean="0"/>
              <a:t>Click to edit Subtitle style</a:t>
            </a:r>
          </a:p>
        </p:txBody>
      </p:sp>
    </p:spTree>
    <p:extLst>
      <p:ext uri="{BB962C8B-B14F-4D97-AF65-F5344CB8AC3E}">
        <p14:creationId xmlns:p14="http://schemas.microsoft.com/office/powerpoint/2010/main" val="1010266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8B8DAD8C-C4E3-48BA-B104-E5711D0DF775}" type="slidenum">
              <a:rPr lang="en-US" smtClean="0">
                <a:solidFill>
                  <a:prstClr val="white"/>
                </a:solidFill>
              </a:rPr>
              <a:pPr/>
              <a:t>‹#›</a:t>
            </a:fld>
            <a:endParaRPr lang="en-US" dirty="0">
              <a:solidFill>
                <a:prstClr val="white"/>
              </a:solidFill>
            </a:endParaRPr>
          </a:p>
        </p:txBody>
      </p:sp>
      <p:sp>
        <p:nvSpPr>
          <p:cNvPr id="4" name="Date Placeholder 3"/>
          <p:cNvSpPr>
            <a:spLocks noGrp="1"/>
          </p:cNvSpPr>
          <p:nvPr>
            <p:ph type="dt" sz="half" idx="11"/>
          </p:nvPr>
        </p:nvSpPr>
        <p:spPr/>
        <p:txBody>
          <a:bodyPr/>
          <a:lstStyle/>
          <a:p>
            <a:endParaRPr lang="en-US" dirty="0">
              <a:solidFill>
                <a:prstClr val="white"/>
              </a:solidFill>
            </a:endParaRPr>
          </a:p>
        </p:txBody>
      </p:sp>
      <p:sp>
        <p:nvSpPr>
          <p:cNvPr id="5" name="Footer Placeholder 4"/>
          <p:cNvSpPr>
            <a:spLocks noGrp="1"/>
          </p:cNvSpPr>
          <p:nvPr>
            <p:ph type="ftr" sz="quarter" idx="12"/>
          </p:nvPr>
        </p:nvSpPr>
        <p:spPr/>
        <p:txBody>
          <a:bodyPr/>
          <a:lstStyle/>
          <a:p>
            <a:endParaRPr lang="en-US" dirty="0">
              <a:solidFill>
                <a:prstClr val="white"/>
              </a:solidFill>
            </a:endParaRPr>
          </a:p>
        </p:txBody>
      </p:sp>
      <p:sp>
        <p:nvSpPr>
          <p:cNvPr id="6" name="Text Placeholder 16"/>
          <p:cNvSpPr>
            <a:spLocks noGrp="1"/>
          </p:cNvSpPr>
          <p:nvPr>
            <p:ph type="body" sz="quarter" idx="14" hasCustomPrompt="1"/>
          </p:nvPr>
        </p:nvSpPr>
        <p:spPr>
          <a:xfrm>
            <a:off x="731520" y="822960"/>
            <a:ext cx="7955280" cy="457200"/>
          </a:xfrm>
        </p:spPr>
        <p:txBody>
          <a:bodyPr/>
          <a:lstStyle>
            <a:lvl1pPr marL="0" indent="0">
              <a:buNone/>
              <a:defRPr sz="2000" b="0" baseline="0">
                <a:solidFill>
                  <a:schemeClr val="tx2">
                    <a:lumMod val="20000"/>
                    <a:lumOff val="80000"/>
                  </a:schemeClr>
                </a:solidFill>
              </a:defRPr>
            </a:lvl1pPr>
          </a:lstStyle>
          <a:p>
            <a:pPr lvl="0"/>
            <a:r>
              <a:rPr lang="en-US" dirty="0" smtClean="0"/>
              <a:t>Click to edit Subtitle style</a:t>
            </a:r>
          </a:p>
        </p:txBody>
      </p:sp>
    </p:spTree>
    <p:extLst>
      <p:ext uri="{BB962C8B-B14F-4D97-AF65-F5344CB8AC3E}">
        <p14:creationId xmlns:p14="http://schemas.microsoft.com/office/powerpoint/2010/main" val="3250631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0" name="Shape 10"/>
          <p:cNvSpPr>
            <a:spLocks noGrp="1"/>
          </p:cNvSpPr>
          <p:nvPr>
            <p:ph type="title"/>
          </p:nvPr>
        </p:nvSpPr>
        <p:spPr>
          <a:prstGeom prst="rect">
            <a:avLst/>
          </a:prstGeom>
        </p:spPr>
        <p:txBody>
          <a:bodyPr/>
          <a:lstStyle/>
          <a:p>
            <a:pPr lvl="0">
              <a:defRPr sz="1800" b="0">
                <a:solidFill>
                  <a:srgbClr val="000000"/>
                </a:solidFill>
              </a:defRPr>
            </a:pPr>
            <a:r>
              <a:rPr sz="3000" b="1">
                <a:solidFill>
                  <a:srgbClr val="162F9C"/>
                </a:solidFill>
              </a:rPr>
              <a:t>Title Text</a:t>
            </a:r>
          </a:p>
        </p:txBody>
      </p:sp>
      <p:sp>
        <p:nvSpPr>
          <p:cNvPr id="11" name="Shape 11"/>
          <p:cNvSpPr>
            <a:spLocks noGrp="1"/>
          </p:cNvSpPr>
          <p:nvPr>
            <p:ph type="body" idx="1"/>
          </p:nvPr>
        </p:nvSpPr>
        <p:spPr>
          <a:prstGeom prst="rect">
            <a:avLst/>
          </a:prstGeom>
        </p:spPr>
        <p:txBody>
          <a:bodyPr/>
          <a:lstStyle/>
          <a:p>
            <a:pPr lvl="0">
              <a:defRPr sz="1800"/>
            </a:pPr>
            <a:r>
              <a:rPr sz="2200"/>
              <a:t>Body Level One</a:t>
            </a:r>
          </a:p>
          <a:p>
            <a:pPr lvl="1">
              <a:defRPr sz="1800"/>
            </a:pPr>
            <a:r>
              <a:rPr sz="2200"/>
              <a:t>Body Level Two</a:t>
            </a:r>
          </a:p>
          <a:p>
            <a:pPr lvl="2">
              <a:defRPr sz="1800"/>
            </a:pPr>
            <a:r>
              <a:rPr sz="2200"/>
              <a:t>Body Level Three</a:t>
            </a:r>
          </a:p>
          <a:p>
            <a:pPr lvl="3">
              <a:defRPr sz="1800"/>
            </a:pPr>
            <a:r>
              <a:rPr sz="2200"/>
              <a:t>Body Level Four</a:t>
            </a:r>
          </a:p>
          <a:p>
            <a:pPr lvl="4">
              <a:defRPr sz="1800"/>
            </a:pPr>
            <a:r>
              <a:rPr sz="2200"/>
              <a:t>Body Level Five</a:t>
            </a:r>
          </a:p>
        </p:txBody>
      </p:sp>
    </p:spTree>
    <p:extLst>
      <p:ext uri="{BB962C8B-B14F-4D97-AF65-F5344CB8AC3E}">
        <p14:creationId xmlns:p14="http://schemas.microsoft.com/office/powerpoint/2010/main" val="3593313328"/>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3F7A69EA-24C2-48E7-BC15-7B961049B4AF}" type="datetimeFigureOut">
              <a:rPr lang="en-US"/>
              <a:pPr>
                <a:defRPr/>
              </a:pPr>
              <a:t>6/24/2020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CEAC4D7-CAF8-4E7C-AE7B-6C570EC1030C}" type="slidenum">
              <a:rPr lang="en-US"/>
              <a:pPr>
                <a:defRPr/>
              </a:pPr>
              <a:t>‹#›</a:t>
            </a:fld>
            <a:endParaRPr lang="en-US"/>
          </a:p>
        </p:txBody>
      </p:sp>
    </p:spTree>
    <p:extLst>
      <p:ext uri="{BB962C8B-B14F-4D97-AF65-F5344CB8AC3E}">
        <p14:creationId xmlns:p14="http://schemas.microsoft.com/office/powerpoint/2010/main" val="697117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a:xfrm>
            <a:off x="8229600" y="6553200"/>
            <a:ext cx="685800" cy="152400"/>
          </a:xfrm>
          <a:prstGeom prst="rect">
            <a:avLst/>
          </a:prstGeom>
        </p:spPr>
        <p:txBody>
          <a:bodyPr/>
          <a:lstStyle/>
          <a:p>
            <a:fld id="{F3A6ED8E-AAB4-44A7-8950-92F46B374562}"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02025579"/>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a:xfrm>
            <a:off x="8229600" y="6553200"/>
            <a:ext cx="685800" cy="152400"/>
          </a:xfrm>
          <a:prstGeom prst="rect">
            <a:avLst/>
          </a:prstGeom>
        </p:spPr>
        <p:txBody>
          <a:bodyPr/>
          <a:lstStyle/>
          <a:p>
            <a:fld id="{F3A6ED8E-AAB4-44A7-8950-92F46B374562}"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570486714"/>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white"/>
              </a:solidFill>
            </a:endParaRPr>
          </a:p>
        </p:txBody>
      </p:sp>
      <p:sp>
        <p:nvSpPr>
          <p:cNvPr id="3" name="Footer Placeholder 2"/>
          <p:cNvSpPr>
            <a:spLocks noGrp="1"/>
          </p:cNvSpPr>
          <p:nvPr>
            <p:ph type="ftr" sz="quarter" idx="11"/>
          </p:nvPr>
        </p:nvSpPr>
        <p:spPr/>
        <p:txBody>
          <a:bodyPr/>
          <a:lstStyle/>
          <a:p>
            <a:endParaRPr lang="en-US">
              <a:solidFill>
                <a:prstClr val="white"/>
              </a:solidFill>
            </a:endParaRPr>
          </a:p>
        </p:txBody>
      </p:sp>
      <p:sp>
        <p:nvSpPr>
          <p:cNvPr id="4" name="Slide Number Placeholder 3"/>
          <p:cNvSpPr>
            <a:spLocks noGrp="1"/>
          </p:cNvSpPr>
          <p:nvPr>
            <p:ph type="sldNum" sz="quarter" idx="12"/>
          </p:nvPr>
        </p:nvSpPr>
        <p:spPr/>
        <p:txBody>
          <a:bodyPr/>
          <a:lstStyle/>
          <a:p>
            <a:fld id="{6AACB149-E453-4C3E-A50F-1689A9199AE0}"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3336337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447800"/>
            <a:ext cx="3810000" cy="4191000"/>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572000" y="1447800"/>
            <a:ext cx="3810000" cy="4191000"/>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2"/>
          </p:nvPr>
        </p:nvSpPr>
        <p:spPr>
          <a:xfrm>
            <a:off x="8229600" y="6553200"/>
            <a:ext cx="685800" cy="152400"/>
          </a:xfrm>
          <a:prstGeom prst="rect">
            <a:avLst/>
          </a:prstGeom>
        </p:spPr>
        <p:txBody>
          <a:bodyPr/>
          <a:lstStyle/>
          <a:p>
            <a:fld id="{F3A6ED8E-AAB4-44A7-8950-92F46B374562}"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377411851"/>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solidFill>
                <a:prstClr val="white"/>
              </a:solidFill>
            </a:endParaRPr>
          </a:p>
        </p:txBody>
      </p:sp>
      <p:sp>
        <p:nvSpPr>
          <p:cNvPr id="8" name="Footer Placeholder 7"/>
          <p:cNvSpPr>
            <a:spLocks noGrp="1"/>
          </p:cNvSpPr>
          <p:nvPr>
            <p:ph type="ftr" sz="quarter" idx="11"/>
          </p:nvPr>
        </p:nvSpPr>
        <p:spPr/>
        <p:txBody>
          <a:bodyPr/>
          <a:lstStyle/>
          <a:p>
            <a:endParaRPr lang="en-US">
              <a:solidFill>
                <a:prstClr val="white"/>
              </a:solidFill>
            </a:endParaRPr>
          </a:p>
        </p:txBody>
      </p:sp>
      <p:sp>
        <p:nvSpPr>
          <p:cNvPr id="9" name="Slide Number Placeholder 8"/>
          <p:cNvSpPr>
            <a:spLocks noGrp="1"/>
          </p:cNvSpPr>
          <p:nvPr>
            <p:ph type="sldNum" sz="quarter" idx="12"/>
          </p:nvPr>
        </p:nvSpPr>
        <p:spPr/>
        <p:txBody>
          <a:bodyPr/>
          <a:lstStyle/>
          <a:p>
            <a:fld id="{6AACB149-E453-4C3E-A50F-1689A9199AE0}"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8778885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731520" y="2468880"/>
            <a:ext cx="9144000" cy="1470025"/>
          </a:xfrm>
        </p:spPr>
        <p:txBody>
          <a:bodyPr/>
          <a:lstStyle>
            <a:lvl1pPr algn="l">
              <a:defRPr sz="3200">
                <a:solidFill>
                  <a:schemeClr val="bg1"/>
                </a:solidFill>
                <a:latin typeface="Calibri" pitchFamily="34" charset="0"/>
                <a:cs typeface="Calibri"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731520" y="3931920"/>
            <a:ext cx="9144000" cy="1752600"/>
          </a:xfrm>
        </p:spPr>
        <p:txBody>
          <a:bodyPr/>
          <a:lstStyle>
            <a:lvl1pPr marL="0" indent="0" algn="l">
              <a:buNone/>
              <a:defRPr sz="2000" b="0">
                <a:solidFill>
                  <a:schemeClr val="tx2">
                    <a:lumMod val="20000"/>
                    <a:lumOff val="80000"/>
                  </a:schemeClr>
                </a:solidFill>
                <a:latin typeface="Calibri" pitchFamily="34" charset="0"/>
                <a:cs typeface="Calibri"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Slide Number Placeholder 3"/>
          <p:cNvSpPr>
            <a:spLocks noGrp="1"/>
          </p:cNvSpPr>
          <p:nvPr>
            <p:ph type="sldNum" sz="quarter" idx="10"/>
          </p:nvPr>
        </p:nvSpPr>
        <p:spPr/>
        <p:txBody>
          <a:bodyPr anchor="ctr" anchorCtr="0"/>
          <a:lstStyle>
            <a:lvl1pPr>
              <a:defRPr b="0"/>
            </a:lvl1pPr>
          </a:lstStyle>
          <a:p>
            <a:endParaRPr lang="en-US" dirty="0">
              <a:solidFill>
                <a:prstClr val="white"/>
              </a:solidFill>
            </a:endParaRPr>
          </a:p>
        </p:txBody>
      </p:sp>
      <p:sp>
        <p:nvSpPr>
          <p:cNvPr id="12" name="Date Placeholder 11"/>
          <p:cNvSpPr>
            <a:spLocks noGrp="1"/>
          </p:cNvSpPr>
          <p:nvPr>
            <p:ph type="dt" sz="half" idx="11"/>
          </p:nvPr>
        </p:nvSpPr>
        <p:spPr/>
        <p:txBody>
          <a:bodyPr/>
          <a:lstStyle/>
          <a:p>
            <a:endParaRPr lang="en-US" dirty="0">
              <a:solidFill>
                <a:prstClr val="white"/>
              </a:solidFill>
            </a:endParaRPr>
          </a:p>
        </p:txBody>
      </p:sp>
      <p:sp>
        <p:nvSpPr>
          <p:cNvPr id="13" name="Footer Placeholder 12"/>
          <p:cNvSpPr>
            <a:spLocks noGrp="1"/>
          </p:cNvSpPr>
          <p:nvPr>
            <p:ph type="ftr" sz="quarter" idx="12"/>
          </p:nvPr>
        </p:nvSpPr>
        <p:spPr/>
        <p:txBody>
          <a:bodyPr/>
          <a:lstStyle>
            <a:lvl1pPr>
              <a:defRPr>
                <a:solidFill>
                  <a:schemeClr val="bg1"/>
                </a:solidFill>
              </a:defRPr>
            </a:lvl1pPr>
          </a:lstStyle>
          <a:p>
            <a:endParaRPr lang="en-US" dirty="0">
              <a:solidFill>
                <a:prstClr val="white"/>
              </a:solidFill>
            </a:endParaRPr>
          </a:p>
        </p:txBody>
      </p:sp>
    </p:spTree>
    <p:extLst>
      <p:ext uri="{BB962C8B-B14F-4D97-AF65-F5344CB8AC3E}">
        <p14:creationId xmlns:p14="http://schemas.microsoft.com/office/powerpoint/2010/main" val="1061013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13" name="Text Placeholder 16"/>
          <p:cNvSpPr>
            <a:spLocks noGrp="1"/>
          </p:cNvSpPr>
          <p:nvPr>
            <p:ph type="body" sz="quarter" idx="14" hasCustomPrompt="1"/>
          </p:nvPr>
        </p:nvSpPr>
        <p:spPr>
          <a:xfrm>
            <a:off x="731520" y="822960"/>
            <a:ext cx="7955280" cy="457200"/>
          </a:xfrm>
        </p:spPr>
        <p:txBody>
          <a:bodyPr/>
          <a:lstStyle>
            <a:lvl1pPr marL="0" indent="0">
              <a:buNone/>
              <a:defRPr sz="2000" b="0" baseline="0">
                <a:solidFill>
                  <a:schemeClr val="tx2">
                    <a:lumMod val="20000"/>
                    <a:lumOff val="80000"/>
                  </a:schemeClr>
                </a:solidFill>
              </a:defRPr>
            </a:lvl1pPr>
          </a:lstStyle>
          <a:p>
            <a:pPr lvl="0"/>
            <a:r>
              <a:rPr lang="en-US" dirty="0" smtClean="0"/>
              <a:t>Click to edit Subtitle style</a:t>
            </a:r>
          </a:p>
        </p:txBody>
      </p:sp>
      <p:sp>
        <p:nvSpPr>
          <p:cNvPr id="14" name="Title 13"/>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US" dirty="0"/>
          </a:p>
        </p:txBody>
      </p:sp>
      <p:sp>
        <p:nvSpPr>
          <p:cNvPr id="15" name="Date Placeholder 14"/>
          <p:cNvSpPr>
            <a:spLocks noGrp="1"/>
          </p:cNvSpPr>
          <p:nvPr>
            <p:ph type="dt" sz="half" idx="15"/>
          </p:nvPr>
        </p:nvSpPr>
        <p:spPr/>
        <p:txBody>
          <a:bodyPr/>
          <a:lstStyle/>
          <a:p>
            <a:endParaRPr lang="en-US" dirty="0">
              <a:solidFill>
                <a:prstClr val="white"/>
              </a:solidFill>
            </a:endParaRPr>
          </a:p>
        </p:txBody>
      </p:sp>
      <p:sp>
        <p:nvSpPr>
          <p:cNvPr id="16" name="Footer Placeholder 15"/>
          <p:cNvSpPr>
            <a:spLocks noGrp="1"/>
          </p:cNvSpPr>
          <p:nvPr>
            <p:ph type="ftr" sz="quarter" idx="16"/>
          </p:nvPr>
        </p:nvSpPr>
        <p:spPr/>
        <p:txBody>
          <a:bodyPr/>
          <a:lstStyle/>
          <a:p>
            <a:endParaRPr lang="en-US" dirty="0">
              <a:solidFill>
                <a:prstClr val="white"/>
              </a:solidFill>
            </a:endParaRPr>
          </a:p>
        </p:txBody>
      </p:sp>
      <p:sp>
        <p:nvSpPr>
          <p:cNvPr id="17" name="Slide Number Placeholder 16"/>
          <p:cNvSpPr>
            <a:spLocks noGrp="1"/>
          </p:cNvSpPr>
          <p:nvPr>
            <p:ph type="sldNum" sz="quarter" idx="17"/>
          </p:nvPr>
        </p:nvSpPr>
        <p:spPr/>
        <p:txBody>
          <a:bodyPr anchor="ctr" anchorCtr="0"/>
          <a:lstStyle>
            <a:lvl1pPr>
              <a:defRPr b="0"/>
            </a:lvl1pPr>
          </a:lstStyle>
          <a:p>
            <a:fld id="{8B8DAD8C-C4E3-48BA-B104-E5711D0DF775}" type="slidenum">
              <a:rPr lang="en-US" smtClean="0">
                <a:solidFill>
                  <a:prstClr val="white"/>
                </a:solidFill>
              </a:rPr>
              <a:pPr/>
              <a:t>‹#›</a:t>
            </a:fld>
            <a:endParaRPr lang="en-US" dirty="0">
              <a:solidFill>
                <a:prstClr val="white"/>
              </a:solidFill>
            </a:endParaRPr>
          </a:p>
        </p:txBody>
      </p:sp>
      <p:sp>
        <p:nvSpPr>
          <p:cNvPr id="19" name="Content Placeholder 18"/>
          <p:cNvSpPr>
            <a:spLocks noGrp="1"/>
          </p:cNvSpPr>
          <p:nvPr>
            <p:ph sz="quarter" idx="18"/>
          </p:nvPr>
        </p:nvSpPr>
        <p:spPr>
          <a:xfrm>
            <a:off x="731520" y="1463040"/>
            <a:ext cx="7955280" cy="448056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3573905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ide By Side Content Slid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31520" y="1463040"/>
            <a:ext cx="3886200" cy="4480560"/>
          </a:xfrm>
        </p:spPr>
        <p:txBody>
          <a:bodyPr/>
          <a:lstStyle>
            <a:lvl1pPr>
              <a:defRPr sz="2600">
                <a:latin typeface="Calibri" pitchFamily="34" charset="0"/>
                <a:cs typeface="Calibri" pitchFamily="34" charset="0"/>
              </a:defRPr>
            </a:lvl1pPr>
            <a:lvl2pPr>
              <a:defRPr sz="2400">
                <a:latin typeface="Calibri" pitchFamily="34" charset="0"/>
                <a:cs typeface="Calibri" pitchFamily="34" charset="0"/>
              </a:defRPr>
            </a:lvl2pPr>
            <a:lvl3pPr>
              <a:defRPr sz="2000">
                <a:latin typeface="Calibri" pitchFamily="34" charset="0"/>
                <a:cs typeface="Calibri" pitchFamily="34" charset="0"/>
              </a:defRPr>
            </a:lvl3pPr>
            <a:lvl4pPr>
              <a:defRPr sz="1800">
                <a:latin typeface="Calibri" pitchFamily="34" charset="0"/>
                <a:cs typeface="Calibri" pitchFamily="34" charset="0"/>
              </a:defRPr>
            </a:lvl4pPr>
            <a:lvl5pPr>
              <a:defRPr sz="1600">
                <a:latin typeface="Calibri" pitchFamily="34" charset="0"/>
                <a:cs typeface="Calibri"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Content Placeholder 3"/>
          <p:cNvSpPr>
            <a:spLocks noGrp="1"/>
          </p:cNvSpPr>
          <p:nvPr>
            <p:ph sz="half" idx="2"/>
          </p:nvPr>
        </p:nvSpPr>
        <p:spPr>
          <a:xfrm>
            <a:off x="4800600" y="1463040"/>
            <a:ext cx="3886200" cy="4480560"/>
          </a:xfrm>
        </p:spPr>
        <p:txBody>
          <a:bodyPr/>
          <a:lstStyle>
            <a:lvl1pPr>
              <a:defRPr sz="2600">
                <a:latin typeface="Calibri" pitchFamily="34" charset="0"/>
                <a:cs typeface="Calibri" pitchFamily="34" charset="0"/>
              </a:defRPr>
            </a:lvl1pPr>
            <a:lvl2pPr>
              <a:defRPr sz="2400">
                <a:latin typeface="Calibri" pitchFamily="34" charset="0"/>
                <a:cs typeface="Calibri" pitchFamily="34" charset="0"/>
              </a:defRPr>
            </a:lvl2pPr>
            <a:lvl3pPr>
              <a:defRPr sz="2000">
                <a:latin typeface="Calibri" pitchFamily="34" charset="0"/>
                <a:cs typeface="Calibri" pitchFamily="34" charset="0"/>
              </a:defRPr>
            </a:lvl3pPr>
            <a:lvl4pPr>
              <a:defRPr sz="1800">
                <a:latin typeface="Calibri" pitchFamily="34" charset="0"/>
                <a:cs typeface="Calibri" pitchFamily="34" charset="0"/>
              </a:defRPr>
            </a:lvl4pPr>
            <a:lvl5pPr>
              <a:defRPr sz="1600">
                <a:latin typeface="Calibri" pitchFamily="34" charset="0"/>
                <a:cs typeface="Calibri"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8" name="Title 7"/>
          <p:cNvSpPr>
            <a:spLocks noGrp="1"/>
          </p:cNvSpPr>
          <p:nvPr>
            <p:ph type="title"/>
          </p:nvPr>
        </p:nvSpPr>
        <p:spPr>
          <a:xfrm>
            <a:off x="731520" y="0"/>
            <a:ext cx="7955280" cy="868362"/>
          </a:xfrm>
        </p:spPr>
        <p:txBody>
          <a:bodyPr/>
          <a:lstStyle/>
          <a:p>
            <a:r>
              <a:rPr lang="en-US" dirty="0" smtClean="0"/>
              <a:t>Click to edit Master title style</a:t>
            </a:r>
            <a:endParaRPr lang="en-US" dirty="0"/>
          </a:p>
        </p:txBody>
      </p:sp>
      <p:sp>
        <p:nvSpPr>
          <p:cNvPr id="9" name="Date Placeholder 8"/>
          <p:cNvSpPr>
            <a:spLocks noGrp="1"/>
          </p:cNvSpPr>
          <p:nvPr>
            <p:ph type="dt" sz="half" idx="10"/>
          </p:nvPr>
        </p:nvSpPr>
        <p:spPr/>
        <p:txBody>
          <a:bodyPr/>
          <a:lstStyle/>
          <a:p>
            <a:endParaRPr lang="en-US" dirty="0">
              <a:solidFill>
                <a:prstClr val="white"/>
              </a:solidFill>
            </a:endParaRPr>
          </a:p>
        </p:txBody>
      </p:sp>
      <p:sp>
        <p:nvSpPr>
          <p:cNvPr id="10" name="Footer Placeholder 9"/>
          <p:cNvSpPr>
            <a:spLocks noGrp="1"/>
          </p:cNvSpPr>
          <p:nvPr>
            <p:ph type="ftr" sz="quarter" idx="11"/>
          </p:nvPr>
        </p:nvSpPr>
        <p:spPr/>
        <p:txBody>
          <a:bodyPr/>
          <a:lstStyle/>
          <a:p>
            <a:endParaRPr lang="en-US" dirty="0">
              <a:solidFill>
                <a:prstClr val="white"/>
              </a:solidFill>
            </a:endParaRPr>
          </a:p>
        </p:txBody>
      </p:sp>
      <p:sp>
        <p:nvSpPr>
          <p:cNvPr id="11" name="Slide Number Placeholder 10"/>
          <p:cNvSpPr>
            <a:spLocks noGrp="1"/>
          </p:cNvSpPr>
          <p:nvPr>
            <p:ph type="sldNum" sz="quarter" idx="12"/>
          </p:nvPr>
        </p:nvSpPr>
        <p:spPr/>
        <p:txBody>
          <a:bodyPr/>
          <a:lstStyle/>
          <a:p>
            <a:fld id="{8B8DAD8C-C4E3-48BA-B104-E5711D0DF775}" type="slidenum">
              <a:rPr lang="en-US" smtClean="0">
                <a:solidFill>
                  <a:prstClr val="white"/>
                </a:solidFill>
              </a:rPr>
              <a:pPr/>
              <a:t>‹#›</a:t>
            </a:fld>
            <a:endParaRPr lang="en-US" dirty="0">
              <a:solidFill>
                <a:prstClr val="white"/>
              </a:solidFill>
            </a:endParaRPr>
          </a:p>
        </p:txBody>
      </p:sp>
      <p:sp>
        <p:nvSpPr>
          <p:cNvPr id="14" name="Text Placeholder 16"/>
          <p:cNvSpPr>
            <a:spLocks noGrp="1"/>
          </p:cNvSpPr>
          <p:nvPr>
            <p:ph type="body" sz="quarter" idx="14" hasCustomPrompt="1"/>
          </p:nvPr>
        </p:nvSpPr>
        <p:spPr>
          <a:xfrm>
            <a:off x="731520" y="822960"/>
            <a:ext cx="7955280" cy="457200"/>
          </a:xfrm>
        </p:spPr>
        <p:txBody>
          <a:bodyPr/>
          <a:lstStyle>
            <a:lvl1pPr marL="0" indent="0">
              <a:buNone/>
              <a:defRPr sz="2000" b="0" baseline="0">
                <a:solidFill>
                  <a:schemeClr val="tx2">
                    <a:lumMod val="20000"/>
                    <a:lumOff val="80000"/>
                  </a:schemeClr>
                </a:solidFill>
              </a:defRPr>
            </a:lvl1pPr>
          </a:lstStyle>
          <a:p>
            <a:pPr lvl="0"/>
            <a:r>
              <a:rPr lang="en-US" dirty="0" smtClean="0"/>
              <a:t>Click to edit Subtitle style</a:t>
            </a:r>
          </a:p>
        </p:txBody>
      </p:sp>
    </p:spTree>
    <p:extLst>
      <p:ext uri="{BB962C8B-B14F-4D97-AF65-F5344CB8AC3E}">
        <p14:creationId xmlns:p14="http://schemas.microsoft.com/office/powerpoint/2010/main" val="712622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mparison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A4219F61-3C94-47E2-94B8-9001C378D31A}" type="slidenum">
              <a:rPr lang="en-US" smtClean="0">
                <a:solidFill>
                  <a:prstClr val="white"/>
                </a:solidFill>
              </a:rPr>
              <a:pPr/>
              <a:t>‹#›</a:t>
            </a:fld>
            <a:endParaRPr lang="en-US" dirty="0">
              <a:solidFill>
                <a:prstClr val="white"/>
              </a:solidFill>
            </a:endParaRPr>
          </a:p>
        </p:txBody>
      </p:sp>
      <p:sp>
        <p:nvSpPr>
          <p:cNvPr id="4" name="Date Placeholder 3"/>
          <p:cNvSpPr>
            <a:spLocks noGrp="1"/>
          </p:cNvSpPr>
          <p:nvPr>
            <p:ph type="dt" sz="half" idx="11"/>
          </p:nvPr>
        </p:nvSpPr>
        <p:spPr/>
        <p:txBody>
          <a:bodyPr/>
          <a:lstStyle/>
          <a:p>
            <a:endParaRPr lang="en-US" dirty="0">
              <a:solidFill>
                <a:prstClr val="white"/>
              </a:solidFill>
            </a:endParaRPr>
          </a:p>
        </p:txBody>
      </p:sp>
      <p:sp>
        <p:nvSpPr>
          <p:cNvPr id="5" name="Footer Placeholder 4"/>
          <p:cNvSpPr>
            <a:spLocks noGrp="1"/>
          </p:cNvSpPr>
          <p:nvPr>
            <p:ph type="ftr" sz="quarter" idx="12"/>
          </p:nvPr>
        </p:nvSpPr>
        <p:spPr/>
        <p:txBody>
          <a:bodyPr/>
          <a:lstStyle/>
          <a:p>
            <a:endParaRPr lang="en-US" dirty="0">
              <a:solidFill>
                <a:prstClr val="white"/>
              </a:solidFill>
            </a:endParaRPr>
          </a:p>
        </p:txBody>
      </p:sp>
      <p:sp>
        <p:nvSpPr>
          <p:cNvPr id="6" name="Text Placeholder 2"/>
          <p:cNvSpPr>
            <a:spLocks noGrp="1"/>
          </p:cNvSpPr>
          <p:nvPr>
            <p:ph type="body" idx="1"/>
          </p:nvPr>
        </p:nvSpPr>
        <p:spPr>
          <a:xfrm>
            <a:off x="731520" y="1280160"/>
            <a:ext cx="3886200" cy="639762"/>
          </a:xfrm>
        </p:spPr>
        <p:txBody>
          <a:bodyPr anchor="b"/>
          <a:lstStyle>
            <a:lvl1pPr marL="0" indent="0">
              <a:buNone/>
              <a:defRPr sz="2400" b="1">
                <a:solidFill>
                  <a:schemeClr val="tx2">
                    <a:lumMod val="20000"/>
                    <a:lumOff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7" name="Content Placeholder 3"/>
          <p:cNvSpPr>
            <a:spLocks noGrp="1"/>
          </p:cNvSpPr>
          <p:nvPr>
            <p:ph sz="half" idx="2"/>
          </p:nvPr>
        </p:nvSpPr>
        <p:spPr>
          <a:xfrm>
            <a:off x="731520" y="1920240"/>
            <a:ext cx="3886200" cy="40233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8" name="Text Placeholder 4"/>
          <p:cNvSpPr>
            <a:spLocks noGrp="1"/>
          </p:cNvSpPr>
          <p:nvPr>
            <p:ph type="body" sz="quarter" idx="3"/>
          </p:nvPr>
        </p:nvSpPr>
        <p:spPr>
          <a:xfrm>
            <a:off x="4800600" y="1280160"/>
            <a:ext cx="3886200" cy="639762"/>
          </a:xfrm>
        </p:spPr>
        <p:txBody>
          <a:bodyPr anchor="b"/>
          <a:lstStyle>
            <a:lvl1pPr marL="0" indent="0">
              <a:buNone/>
              <a:defRPr sz="2400" b="1">
                <a:solidFill>
                  <a:schemeClr val="tx2">
                    <a:lumMod val="20000"/>
                    <a:lumOff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9" name="Content Placeholder 5"/>
          <p:cNvSpPr>
            <a:spLocks noGrp="1"/>
          </p:cNvSpPr>
          <p:nvPr>
            <p:ph sz="quarter" idx="4"/>
          </p:nvPr>
        </p:nvSpPr>
        <p:spPr>
          <a:xfrm>
            <a:off x="4800600" y="1920240"/>
            <a:ext cx="3886200" cy="4023360"/>
          </a:xfrm>
        </p:spPr>
        <p:txBody>
          <a:bodyPr/>
          <a:lstStyle>
            <a:lvl1pPr>
              <a:defRPr sz="26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0" name="Text Placeholder 16"/>
          <p:cNvSpPr>
            <a:spLocks noGrp="1"/>
          </p:cNvSpPr>
          <p:nvPr>
            <p:ph type="body" sz="quarter" idx="14" hasCustomPrompt="1"/>
          </p:nvPr>
        </p:nvSpPr>
        <p:spPr>
          <a:xfrm>
            <a:off x="731520" y="822960"/>
            <a:ext cx="7955280" cy="457200"/>
          </a:xfrm>
        </p:spPr>
        <p:txBody>
          <a:bodyPr/>
          <a:lstStyle>
            <a:lvl1pPr marL="0" indent="0">
              <a:buNone/>
              <a:defRPr sz="2000" b="0" baseline="0">
                <a:solidFill>
                  <a:schemeClr val="tx2">
                    <a:lumMod val="20000"/>
                    <a:lumOff val="80000"/>
                  </a:schemeClr>
                </a:solidFill>
              </a:defRPr>
            </a:lvl1pPr>
          </a:lstStyle>
          <a:p>
            <a:pPr lvl="0"/>
            <a:r>
              <a:rPr lang="en-US" dirty="0" smtClean="0"/>
              <a:t>Click to edit Subtitle style</a:t>
            </a:r>
          </a:p>
        </p:txBody>
      </p:sp>
    </p:spTree>
    <p:extLst>
      <p:ext uri="{BB962C8B-B14F-4D97-AF65-F5344CB8AC3E}">
        <p14:creationId xmlns:p14="http://schemas.microsoft.com/office/powerpoint/2010/main" val="1699697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w/ Caption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A4219F61-3C94-47E2-94B8-9001C378D31A}" type="slidenum">
              <a:rPr lang="en-US" smtClean="0">
                <a:solidFill>
                  <a:prstClr val="white"/>
                </a:solidFill>
              </a:rPr>
              <a:pPr/>
              <a:t>‹#›</a:t>
            </a:fld>
            <a:endParaRPr lang="en-US" dirty="0">
              <a:solidFill>
                <a:prstClr val="white"/>
              </a:solidFill>
            </a:endParaRPr>
          </a:p>
        </p:txBody>
      </p:sp>
      <p:sp>
        <p:nvSpPr>
          <p:cNvPr id="4" name="Date Placeholder 3"/>
          <p:cNvSpPr>
            <a:spLocks noGrp="1"/>
          </p:cNvSpPr>
          <p:nvPr>
            <p:ph type="dt" sz="half" idx="11"/>
          </p:nvPr>
        </p:nvSpPr>
        <p:spPr/>
        <p:txBody>
          <a:bodyPr/>
          <a:lstStyle/>
          <a:p>
            <a:endParaRPr lang="en-US" dirty="0">
              <a:solidFill>
                <a:prstClr val="white"/>
              </a:solidFill>
            </a:endParaRPr>
          </a:p>
        </p:txBody>
      </p:sp>
      <p:sp>
        <p:nvSpPr>
          <p:cNvPr id="5" name="Footer Placeholder 4"/>
          <p:cNvSpPr>
            <a:spLocks noGrp="1"/>
          </p:cNvSpPr>
          <p:nvPr>
            <p:ph type="ftr" sz="quarter" idx="12"/>
          </p:nvPr>
        </p:nvSpPr>
        <p:spPr/>
        <p:txBody>
          <a:bodyPr/>
          <a:lstStyle/>
          <a:p>
            <a:endParaRPr lang="en-US" dirty="0">
              <a:solidFill>
                <a:prstClr val="white"/>
              </a:solidFill>
            </a:endParaRPr>
          </a:p>
        </p:txBody>
      </p:sp>
      <p:sp>
        <p:nvSpPr>
          <p:cNvPr id="7" name="Content Placeholder 2"/>
          <p:cNvSpPr>
            <a:spLocks noGrp="1"/>
          </p:cNvSpPr>
          <p:nvPr>
            <p:ph idx="1"/>
          </p:nvPr>
        </p:nvSpPr>
        <p:spPr>
          <a:xfrm>
            <a:off x="3886200" y="1463041"/>
            <a:ext cx="4800600" cy="4480560"/>
          </a:xfrm>
        </p:spPr>
        <p:txBody>
          <a:bodyPr/>
          <a:lstStyle>
            <a:lvl1pPr>
              <a:defRPr sz="2600"/>
            </a:lvl1pPr>
            <a:lvl2pPr>
              <a:defRPr sz="2400"/>
            </a:lvl2pPr>
            <a:lvl3pPr>
              <a:defRPr sz="2000"/>
            </a:lvl3pPr>
            <a:lvl4pPr>
              <a:defRPr sz="18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8" name="Text Placeholder 3"/>
          <p:cNvSpPr>
            <a:spLocks noGrp="1"/>
          </p:cNvSpPr>
          <p:nvPr>
            <p:ph type="body" sz="half" idx="2"/>
          </p:nvPr>
        </p:nvSpPr>
        <p:spPr>
          <a:xfrm>
            <a:off x="731520" y="1463041"/>
            <a:ext cx="3008313" cy="4480560"/>
          </a:xfrm>
        </p:spPr>
        <p:txBody>
          <a:bodyPr/>
          <a:lstStyle>
            <a:lvl1pPr marL="0" indent="0">
              <a:buNone/>
              <a:defRPr sz="1400" b="0">
                <a:solidFill>
                  <a:schemeClr val="tx2">
                    <a:lumMod val="20000"/>
                    <a:lumOff val="8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9" name="Title 1"/>
          <p:cNvSpPr>
            <a:spLocks noGrp="1"/>
          </p:cNvSpPr>
          <p:nvPr>
            <p:ph type="title"/>
          </p:nvPr>
        </p:nvSpPr>
        <p:spPr>
          <a:xfrm>
            <a:off x="731520" y="0"/>
            <a:ext cx="7955280" cy="868362"/>
          </a:xfrm>
        </p:spPr>
        <p:txBody>
          <a:bodyPr/>
          <a:lstStyle>
            <a:lvl1pPr>
              <a:defRPr>
                <a:solidFill>
                  <a:schemeClr val="bg1"/>
                </a:solidFill>
              </a:defRPr>
            </a:lvl1pPr>
          </a:lstStyle>
          <a:p>
            <a:r>
              <a:rPr lang="en-US" dirty="0" smtClean="0"/>
              <a:t>Click to edit Master title style</a:t>
            </a:r>
            <a:endParaRPr lang="en-US" dirty="0"/>
          </a:p>
        </p:txBody>
      </p:sp>
      <p:sp>
        <p:nvSpPr>
          <p:cNvPr id="10" name="Text Placeholder 16"/>
          <p:cNvSpPr>
            <a:spLocks noGrp="1"/>
          </p:cNvSpPr>
          <p:nvPr>
            <p:ph type="body" sz="quarter" idx="14" hasCustomPrompt="1"/>
          </p:nvPr>
        </p:nvSpPr>
        <p:spPr>
          <a:xfrm>
            <a:off x="731520" y="822960"/>
            <a:ext cx="7955280" cy="457200"/>
          </a:xfrm>
        </p:spPr>
        <p:txBody>
          <a:bodyPr/>
          <a:lstStyle>
            <a:lvl1pPr marL="0" indent="0">
              <a:buNone/>
              <a:defRPr sz="2000" b="0" baseline="0">
                <a:solidFill>
                  <a:schemeClr val="tx2">
                    <a:lumMod val="20000"/>
                    <a:lumOff val="80000"/>
                  </a:schemeClr>
                </a:solidFill>
              </a:defRPr>
            </a:lvl1pPr>
          </a:lstStyle>
          <a:p>
            <a:pPr lvl="0"/>
            <a:r>
              <a:rPr lang="en-US" dirty="0" smtClean="0"/>
              <a:t>Click to edit Subtitle style</a:t>
            </a:r>
          </a:p>
        </p:txBody>
      </p:sp>
    </p:spTree>
    <p:extLst>
      <p:ext uri="{BB962C8B-B14F-4D97-AF65-F5344CB8AC3E}">
        <p14:creationId xmlns:p14="http://schemas.microsoft.com/office/powerpoint/2010/main" val="3597049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938C072-AE14-4092-8937-4DAEE0F7790C}" type="datetimeFigureOut">
              <a:rPr lang="en-US"/>
              <a:pPr>
                <a:defRPr/>
              </a:pPr>
              <a:t>6/24/2020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9DDB937-3BF9-456E-AB8E-A97311673C32}" type="slidenum">
              <a:rPr lang="en-US"/>
              <a:pPr>
                <a:defRPr/>
              </a:pPr>
              <a:t>‹#›</a:t>
            </a:fld>
            <a:endParaRPr lang="en-US"/>
          </a:p>
        </p:txBody>
      </p:sp>
    </p:spTree>
    <p:extLst>
      <p:ext uri="{BB962C8B-B14F-4D97-AF65-F5344CB8AC3E}">
        <p14:creationId xmlns:p14="http://schemas.microsoft.com/office/powerpoint/2010/main" val="17822720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icture By Text Slide">
    <p:bg>
      <p:bgRef idx="1001">
        <a:schemeClr val="bg1"/>
      </p:bgRef>
    </p:bg>
    <p:spTree>
      <p:nvGrpSpPr>
        <p:cNvPr id="1" name=""/>
        <p:cNvGrpSpPr/>
        <p:nvPr/>
      </p:nvGrpSpPr>
      <p:grpSpPr>
        <a:xfrm>
          <a:off x="0" y="0"/>
          <a:ext cx="0" cy="0"/>
          <a:chOff x="0" y="0"/>
          <a:chExt cx="0" cy="0"/>
        </a:xfrm>
      </p:grpSpPr>
      <p:sp>
        <p:nvSpPr>
          <p:cNvPr id="19" name="Picture Placeholder 2"/>
          <p:cNvSpPr>
            <a:spLocks noGrp="1"/>
          </p:cNvSpPr>
          <p:nvPr>
            <p:ph type="pic" idx="15"/>
          </p:nvPr>
        </p:nvSpPr>
        <p:spPr>
          <a:xfrm>
            <a:off x="731520" y="1463040"/>
            <a:ext cx="3886200" cy="448056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4800600" y="1463040"/>
            <a:ext cx="3886200" cy="4480560"/>
          </a:xfrm>
        </p:spPr>
        <p:txBody>
          <a:bodyPr/>
          <a:lstStyle>
            <a:lvl1pPr>
              <a:defRPr>
                <a:latin typeface="Calibri" pitchFamily="34" charset="0"/>
                <a:cs typeface="Calibri" pitchFamily="34" charset="0"/>
              </a:defRPr>
            </a:lvl1pPr>
            <a:lvl2pPr>
              <a:defRPr>
                <a:latin typeface="Calibri" pitchFamily="34" charset="0"/>
                <a:cs typeface="Calibri" pitchFamily="34" charset="0"/>
              </a:defRPr>
            </a:lvl2pPr>
            <a:lvl3pPr>
              <a:defRPr>
                <a:latin typeface="Calibri" pitchFamily="34" charset="0"/>
                <a:cs typeface="Calibri" pitchFamily="34" charset="0"/>
              </a:defRPr>
            </a:lvl3pPr>
            <a:lvl4pPr>
              <a:defRPr sz="1800">
                <a:latin typeface="Calibri" pitchFamily="34" charset="0"/>
                <a:cs typeface="Calibri" pitchFamily="34" charset="0"/>
              </a:defRPr>
            </a:lvl4pPr>
            <a:lvl5pPr>
              <a:defRPr sz="1600">
                <a:latin typeface="Calibri" pitchFamily="34" charset="0"/>
                <a:cs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8" name="Date Placeholder 7"/>
          <p:cNvSpPr>
            <a:spLocks noGrp="1"/>
          </p:cNvSpPr>
          <p:nvPr>
            <p:ph type="dt" sz="half" idx="10"/>
          </p:nvPr>
        </p:nvSpPr>
        <p:spPr/>
        <p:txBody>
          <a:bodyPr/>
          <a:lstStyle/>
          <a:p>
            <a:endParaRPr lang="en-US" dirty="0">
              <a:solidFill>
                <a:prstClr val="white"/>
              </a:solidFill>
            </a:endParaRPr>
          </a:p>
        </p:txBody>
      </p:sp>
      <p:sp>
        <p:nvSpPr>
          <p:cNvPr id="9" name="Footer Placeholder 8"/>
          <p:cNvSpPr>
            <a:spLocks noGrp="1"/>
          </p:cNvSpPr>
          <p:nvPr>
            <p:ph type="ftr" sz="quarter" idx="11"/>
          </p:nvPr>
        </p:nvSpPr>
        <p:spPr/>
        <p:txBody>
          <a:bodyPr/>
          <a:lstStyle/>
          <a:p>
            <a:endParaRPr lang="en-US" dirty="0">
              <a:solidFill>
                <a:prstClr val="white"/>
              </a:solidFill>
            </a:endParaRPr>
          </a:p>
        </p:txBody>
      </p:sp>
      <p:sp>
        <p:nvSpPr>
          <p:cNvPr id="10" name="Slide Number Placeholder 9"/>
          <p:cNvSpPr>
            <a:spLocks noGrp="1"/>
          </p:cNvSpPr>
          <p:nvPr>
            <p:ph type="sldNum" sz="quarter" idx="12"/>
          </p:nvPr>
        </p:nvSpPr>
        <p:spPr/>
        <p:txBody>
          <a:bodyPr/>
          <a:lstStyle/>
          <a:p>
            <a:fld id="{8B8DAD8C-C4E3-48BA-B104-E5711D0DF775}" type="slidenum">
              <a:rPr lang="en-US" smtClean="0">
                <a:solidFill>
                  <a:prstClr val="white"/>
                </a:solidFill>
              </a:rPr>
              <a:pPr/>
              <a:t>‹#›</a:t>
            </a:fld>
            <a:endParaRPr lang="en-US" dirty="0">
              <a:solidFill>
                <a:prstClr val="white"/>
              </a:solidFill>
            </a:endParaRPr>
          </a:p>
        </p:txBody>
      </p:sp>
      <p:sp>
        <p:nvSpPr>
          <p:cNvPr id="11" name="Title 10"/>
          <p:cNvSpPr>
            <a:spLocks noGrp="1"/>
          </p:cNvSpPr>
          <p:nvPr>
            <p:ph type="title"/>
          </p:nvPr>
        </p:nvSpPr>
        <p:spPr/>
        <p:txBody>
          <a:bodyPr/>
          <a:lstStyle/>
          <a:p>
            <a:r>
              <a:rPr lang="en-US" smtClean="0"/>
              <a:t>Click to edit Master title style</a:t>
            </a:r>
            <a:endParaRPr lang="en-US"/>
          </a:p>
        </p:txBody>
      </p:sp>
      <p:sp>
        <p:nvSpPr>
          <p:cNvPr id="18" name="Text Placeholder 16"/>
          <p:cNvSpPr>
            <a:spLocks noGrp="1"/>
          </p:cNvSpPr>
          <p:nvPr>
            <p:ph type="body" sz="quarter" idx="14" hasCustomPrompt="1"/>
          </p:nvPr>
        </p:nvSpPr>
        <p:spPr>
          <a:xfrm>
            <a:off x="731520" y="822960"/>
            <a:ext cx="7955280" cy="457200"/>
          </a:xfrm>
        </p:spPr>
        <p:txBody>
          <a:bodyPr/>
          <a:lstStyle>
            <a:lvl1pPr marL="0" indent="0">
              <a:buNone/>
              <a:defRPr sz="2000" b="0" baseline="0">
                <a:solidFill>
                  <a:schemeClr val="tx2">
                    <a:lumMod val="20000"/>
                    <a:lumOff val="80000"/>
                  </a:schemeClr>
                </a:solidFill>
              </a:defRPr>
            </a:lvl1pPr>
          </a:lstStyle>
          <a:p>
            <a:pPr lvl="0"/>
            <a:r>
              <a:rPr lang="en-US" dirty="0" smtClean="0"/>
              <a:t>Click to edit Subtitle style</a:t>
            </a:r>
          </a:p>
        </p:txBody>
      </p:sp>
    </p:spTree>
    <p:extLst>
      <p:ext uri="{BB962C8B-B14F-4D97-AF65-F5344CB8AC3E}">
        <p14:creationId xmlns:p14="http://schemas.microsoft.com/office/powerpoint/2010/main" val="24206382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icture w/ Caption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A4219F61-3C94-47E2-94B8-9001C378D31A}" type="slidenum">
              <a:rPr lang="en-US" smtClean="0">
                <a:solidFill>
                  <a:prstClr val="white"/>
                </a:solidFill>
              </a:rPr>
              <a:pPr/>
              <a:t>‹#›</a:t>
            </a:fld>
            <a:endParaRPr lang="en-US" dirty="0">
              <a:solidFill>
                <a:prstClr val="white"/>
              </a:solidFill>
            </a:endParaRPr>
          </a:p>
        </p:txBody>
      </p:sp>
      <p:sp>
        <p:nvSpPr>
          <p:cNvPr id="4" name="Date Placeholder 3"/>
          <p:cNvSpPr>
            <a:spLocks noGrp="1"/>
          </p:cNvSpPr>
          <p:nvPr>
            <p:ph type="dt" sz="half" idx="11"/>
          </p:nvPr>
        </p:nvSpPr>
        <p:spPr/>
        <p:txBody>
          <a:bodyPr/>
          <a:lstStyle/>
          <a:p>
            <a:endParaRPr lang="en-US" dirty="0">
              <a:solidFill>
                <a:prstClr val="white"/>
              </a:solidFill>
            </a:endParaRPr>
          </a:p>
        </p:txBody>
      </p:sp>
      <p:sp>
        <p:nvSpPr>
          <p:cNvPr id="5" name="Footer Placeholder 4"/>
          <p:cNvSpPr>
            <a:spLocks noGrp="1"/>
          </p:cNvSpPr>
          <p:nvPr>
            <p:ph type="ftr" sz="quarter" idx="12"/>
          </p:nvPr>
        </p:nvSpPr>
        <p:spPr/>
        <p:txBody>
          <a:bodyPr/>
          <a:lstStyle/>
          <a:p>
            <a:endParaRPr lang="en-US" dirty="0">
              <a:solidFill>
                <a:prstClr val="white"/>
              </a:solidFill>
            </a:endParaRPr>
          </a:p>
        </p:txBody>
      </p:sp>
      <p:sp>
        <p:nvSpPr>
          <p:cNvPr id="7" name="Picture Placeholder 2"/>
          <p:cNvSpPr>
            <a:spLocks noGrp="1"/>
          </p:cNvSpPr>
          <p:nvPr>
            <p:ph type="pic" idx="1"/>
          </p:nvPr>
        </p:nvSpPr>
        <p:spPr>
          <a:xfrm>
            <a:off x="1792288" y="1463040"/>
            <a:ext cx="5486400" cy="3657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8" name="Text Placeholder 3"/>
          <p:cNvSpPr>
            <a:spLocks noGrp="1"/>
          </p:cNvSpPr>
          <p:nvPr>
            <p:ph type="body" sz="half" idx="2"/>
          </p:nvPr>
        </p:nvSpPr>
        <p:spPr>
          <a:xfrm>
            <a:off x="1792288" y="5138738"/>
            <a:ext cx="5486400" cy="804862"/>
          </a:xfrm>
        </p:spPr>
        <p:txBody>
          <a:bodyPr/>
          <a:lstStyle>
            <a:lvl1pPr marL="0" indent="0">
              <a:buNone/>
              <a:defRPr sz="1400" b="0">
                <a:solidFill>
                  <a:schemeClr val="tx2">
                    <a:lumMod val="20000"/>
                    <a:lumOff val="8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9" name="Title 10"/>
          <p:cNvSpPr>
            <a:spLocks noGrp="1"/>
          </p:cNvSpPr>
          <p:nvPr>
            <p:ph type="title"/>
          </p:nvPr>
        </p:nvSpPr>
        <p:spPr>
          <a:xfrm>
            <a:off x="731520" y="0"/>
            <a:ext cx="7955280" cy="868362"/>
          </a:xfrm>
        </p:spPr>
        <p:txBody>
          <a:bodyPr/>
          <a:lstStyle/>
          <a:p>
            <a:r>
              <a:rPr lang="en-US" smtClean="0"/>
              <a:t>Click to edit Master title style</a:t>
            </a:r>
            <a:endParaRPr lang="en-US"/>
          </a:p>
        </p:txBody>
      </p:sp>
      <p:sp>
        <p:nvSpPr>
          <p:cNvPr id="10" name="Text Placeholder 16"/>
          <p:cNvSpPr>
            <a:spLocks noGrp="1"/>
          </p:cNvSpPr>
          <p:nvPr>
            <p:ph type="body" sz="quarter" idx="14" hasCustomPrompt="1"/>
          </p:nvPr>
        </p:nvSpPr>
        <p:spPr>
          <a:xfrm>
            <a:off x="731520" y="822960"/>
            <a:ext cx="7955280" cy="457200"/>
          </a:xfrm>
        </p:spPr>
        <p:txBody>
          <a:bodyPr/>
          <a:lstStyle>
            <a:lvl1pPr marL="0" indent="0">
              <a:buNone/>
              <a:defRPr sz="2000" b="0" baseline="0">
                <a:solidFill>
                  <a:schemeClr val="tx2">
                    <a:lumMod val="20000"/>
                    <a:lumOff val="80000"/>
                  </a:schemeClr>
                </a:solidFill>
              </a:defRPr>
            </a:lvl1pPr>
          </a:lstStyle>
          <a:p>
            <a:pPr lvl="0"/>
            <a:r>
              <a:rPr lang="en-US" dirty="0" smtClean="0"/>
              <a:t>Click to edit Subtitle style</a:t>
            </a:r>
          </a:p>
        </p:txBody>
      </p:sp>
    </p:spTree>
    <p:extLst>
      <p:ext uri="{BB962C8B-B14F-4D97-AF65-F5344CB8AC3E}">
        <p14:creationId xmlns:p14="http://schemas.microsoft.com/office/powerpoint/2010/main" val="1806717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8B8DAD8C-C4E3-48BA-B104-E5711D0DF775}" type="slidenum">
              <a:rPr lang="en-US" smtClean="0">
                <a:solidFill>
                  <a:prstClr val="white"/>
                </a:solidFill>
              </a:rPr>
              <a:pPr/>
              <a:t>‹#›</a:t>
            </a:fld>
            <a:endParaRPr lang="en-US" dirty="0">
              <a:solidFill>
                <a:prstClr val="white"/>
              </a:solidFill>
            </a:endParaRPr>
          </a:p>
        </p:txBody>
      </p:sp>
      <p:sp>
        <p:nvSpPr>
          <p:cNvPr id="4" name="Date Placeholder 3"/>
          <p:cNvSpPr>
            <a:spLocks noGrp="1"/>
          </p:cNvSpPr>
          <p:nvPr>
            <p:ph type="dt" sz="half" idx="11"/>
          </p:nvPr>
        </p:nvSpPr>
        <p:spPr/>
        <p:txBody>
          <a:bodyPr/>
          <a:lstStyle/>
          <a:p>
            <a:endParaRPr lang="en-US" dirty="0">
              <a:solidFill>
                <a:prstClr val="white"/>
              </a:solidFill>
            </a:endParaRPr>
          </a:p>
        </p:txBody>
      </p:sp>
      <p:sp>
        <p:nvSpPr>
          <p:cNvPr id="5" name="Footer Placeholder 4"/>
          <p:cNvSpPr>
            <a:spLocks noGrp="1"/>
          </p:cNvSpPr>
          <p:nvPr>
            <p:ph type="ftr" sz="quarter" idx="12"/>
          </p:nvPr>
        </p:nvSpPr>
        <p:spPr/>
        <p:txBody>
          <a:bodyPr/>
          <a:lstStyle/>
          <a:p>
            <a:endParaRPr lang="en-US" dirty="0">
              <a:solidFill>
                <a:prstClr val="white"/>
              </a:solidFill>
            </a:endParaRPr>
          </a:p>
        </p:txBody>
      </p:sp>
      <p:sp>
        <p:nvSpPr>
          <p:cNvPr id="6" name="Text Placeholder 16"/>
          <p:cNvSpPr>
            <a:spLocks noGrp="1"/>
          </p:cNvSpPr>
          <p:nvPr>
            <p:ph type="body" sz="quarter" idx="14" hasCustomPrompt="1"/>
          </p:nvPr>
        </p:nvSpPr>
        <p:spPr>
          <a:xfrm>
            <a:off x="731520" y="822960"/>
            <a:ext cx="7955280" cy="457200"/>
          </a:xfrm>
        </p:spPr>
        <p:txBody>
          <a:bodyPr/>
          <a:lstStyle>
            <a:lvl1pPr marL="0" indent="0">
              <a:buNone/>
              <a:defRPr sz="2000" b="0" baseline="0">
                <a:solidFill>
                  <a:schemeClr val="tx2">
                    <a:lumMod val="20000"/>
                    <a:lumOff val="80000"/>
                  </a:schemeClr>
                </a:solidFill>
              </a:defRPr>
            </a:lvl1pPr>
          </a:lstStyle>
          <a:p>
            <a:pPr lvl="0"/>
            <a:r>
              <a:rPr lang="en-US" dirty="0" smtClean="0"/>
              <a:t>Click to edit Subtitle style</a:t>
            </a:r>
          </a:p>
        </p:txBody>
      </p:sp>
    </p:spTree>
    <p:extLst>
      <p:ext uri="{BB962C8B-B14F-4D97-AF65-F5344CB8AC3E}">
        <p14:creationId xmlns:p14="http://schemas.microsoft.com/office/powerpoint/2010/main" val="2623067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0" name="Shape 10"/>
          <p:cNvSpPr>
            <a:spLocks noGrp="1"/>
          </p:cNvSpPr>
          <p:nvPr>
            <p:ph type="title"/>
          </p:nvPr>
        </p:nvSpPr>
        <p:spPr>
          <a:prstGeom prst="rect">
            <a:avLst/>
          </a:prstGeom>
        </p:spPr>
        <p:txBody>
          <a:bodyPr/>
          <a:lstStyle/>
          <a:p>
            <a:pPr lvl="0">
              <a:defRPr sz="1800" b="0">
                <a:solidFill>
                  <a:srgbClr val="000000"/>
                </a:solidFill>
              </a:defRPr>
            </a:pPr>
            <a:r>
              <a:rPr sz="3000" b="1">
                <a:solidFill>
                  <a:srgbClr val="162F9C"/>
                </a:solidFill>
              </a:rPr>
              <a:t>Title Text</a:t>
            </a:r>
          </a:p>
        </p:txBody>
      </p:sp>
      <p:sp>
        <p:nvSpPr>
          <p:cNvPr id="11" name="Shape 11"/>
          <p:cNvSpPr>
            <a:spLocks noGrp="1"/>
          </p:cNvSpPr>
          <p:nvPr>
            <p:ph type="body" idx="1"/>
          </p:nvPr>
        </p:nvSpPr>
        <p:spPr>
          <a:prstGeom prst="rect">
            <a:avLst/>
          </a:prstGeom>
        </p:spPr>
        <p:txBody>
          <a:bodyPr/>
          <a:lstStyle/>
          <a:p>
            <a:pPr lvl="0">
              <a:defRPr sz="1800"/>
            </a:pPr>
            <a:r>
              <a:rPr sz="2200"/>
              <a:t>Body Level One</a:t>
            </a:r>
          </a:p>
          <a:p>
            <a:pPr lvl="1">
              <a:defRPr sz="1800"/>
            </a:pPr>
            <a:r>
              <a:rPr sz="2200"/>
              <a:t>Body Level Two</a:t>
            </a:r>
          </a:p>
          <a:p>
            <a:pPr lvl="2">
              <a:defRPr sz="1800"/>
            </a:pPr>
            <a:r>
              <a:rPr sz="2200"/>
              <a:t>Body Level Three</a:t>
            </a:r>
          </a:p>
          <a:p>
            <a:pPr lvl="3">
              <a:defRPr sz="1800"/>
            </a:pPr>
            <a:r>
              <a:rPr sz="2200"/>
              <a:t>Body Level Four</a:t>
            </a:r>
          </a:p>
          <a:p>
            <a:pPr lvl="4">
              <a:defRPr sz="1800"/>
            </a:pPr>
            <a:r>
              <a:rPr sz="2200"/>
              <a:t>Body Level Five</a:t>
            </a:r>
          </a:p>
        </p:txBody>
      </p:sp>
    </p:spTree>
    <p:extLst>
      <p:ext uri="{BB962C8B-B14F-4D97-AF65-F5344CB8AC3E}">
        <p14:creationId xmlns:p14="http://schemas.microsoft.com/office/powerpoint/2010/main" val="2530186418"/>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a:xfrm>
            <a:off x="8229600" y="6553200"/>
            <a:ext cx="685800" cy="152400"/>
          </a:xfrm>
          <a:prstGeom prst="rect">
            <a:avLst/>
          </a:prstGeom>
        </p:spPr>
        <p:txBody>
          <a:bodyPr/>
          <a:lstStyle/>
          <a:p>
            <a:fld id="{F3A6ED8E-AAB4-44A7-8950-92F46B374562}"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418028803"/>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a:xfrm>
            <a:off x="8229600" y="6553200"/>
            <a:ext cx="685800" cy="152400"/>
          </a:xfrm>
          <a:prstGeom prst="rect">
            <a:avLst/>
          </a:prstGeom>
        </p:spPr>
        <p:txBody>
          <a:bodyPr/>
          <a:lstStyle/>
          <a:p>
            <a:fld id="{F3A6ED8E-AAB4-44A7-8950-92F46B374562}"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064847738"/>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white"/>
              </a:solidFill>
            </a:endParaRPr>
          </a:p>
        </p:txBody>
      </p:sp>
      <p:sp>
        <p:nvSpPr>
          <p:cNvPr id="3" name="Footer Placeholder 2"/>
          <p:cNvSpPr>
            <a:spLocks noGrp="1"/>
          </p:cNvSpPr>
          <p:nvPr>
            <p:ph type="ftr" sz="quarter" idx="11"/>
          </p:nvPr>
        </p:nvSpPr>
        <p:spPr/>
        <p:txBody>
          <a:bodyPr/>
          <a:lstStyle/>
          <a:p>
            <a:endParaRPr lang="en-US">
              <a:solidFill>
                <a:prstClr val="white"/>
              </a:solidFill>
            </a:endParaRPr>
          </a:p>
        </p:txBody>
      </p:sp>
      <p:sp>
        <p:nvSpPr>
          <p:cNvPr id="4" name="Slide Number Placeholder 3"/>
          <p:cNvSpPr>
            <a:spLocks noGrp="1"/>
          </p:cNvSpPr>
          <p:nvPr>
            <p:ph type="sldNum" sz="quarter" idx="12"/>
          </p:nvPr>
        </p:nvSpPr>
        <p:spPr/>
        <p:txBody>
          <a:bodyPr/>
          <a:lstStyle/>
          <a:p>
            <a:fld id="{6AACB149-E453-4C3E-A50F-1689A9199AE0}"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0970763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447800"/>
            <a:ext cx="3810000" cy="4191000"/>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572000" y="1447800"/>
            <a:ext cx="3810000" cy="4191000"/>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2"/>
          </p:nvPr>
        </p:nvSpPr>
        <p:spPr>
          <a:xfrm>
            <a:off x="8229600" y="6553200"/>
            <a:ext cx="685800" cy="152400"/>
          </a:xfrm>
          <a:prstGeom prst="rect">
            <a:avLst/>
          </a:prstGeom>
        </p:spPr>
        <p:txBody>
          <a:bodyPr/>
          <a:lstStyle/>
          <a:p>
            <a:fld id="{F3A6ED8E-AAB4-44A7-8950-92F46B374562}"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028716616"/>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solidFill>
                <a:prstClr val="white"/>
              </a:solidFill>
            </a:endParaRPr>
          </a:p>
        </p:txBody>
      </p:sp>
      <p:sp>
        <p:nvSpPr>
          <p:cNvPr id="8" name="Footer Placeholder 7"/>
          <p:cNvSpPr>
            <a:spLocks noGrp="1"/>
          </p:cNvSpPr>
          <p:nvPr>
            <p:ph type="ftr" sz="quarter" idx="11"/>
          </p:nvPr>
        </p:nvSpPr>
        <p:spPr/>
        <p:txBody>
          <a:bodyPr/>
          <a:lstStyle/>
          <a:p>
            <a:endParaRPr lang="en-US">
              <a:solidFill>
                <a:prstClr val="white"/>
              </a:solidFill>
            </a:endParaRPr>
          </a:p>
        </p:txBody>
      </p:sp>
      <p:sp>
        <p:nvSpPr>
          <p:cNvPr id="9" name="Slide Number Placeholder 8"/>
          <p:cNvSpPr>
            <a:spLocks noGrp="1"/>
          </p:cNvSpPr>
          <p:nvPr>
            <p:ph type="sldNum" sz="quarter" idx="12"/>
          </p:nvPr>
        </p:nvSpPr>
        <p:spPr/>
        <p:txBody>
          <a:bodyPr/>
          <a:lstStyle/>
          <a:p>
            <a:fld id="{6AACB149-E453-4C3E-A50F-1689A9199AE0}"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3663212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731520" y="2468880"/>
            <a:ext cx="9144000" cy="1470025"/>
          </a:xfrm>
        </p:spPr>
        <p:txBody>
          <a:bodyPr/>
          <a:lstStyle>
            <a:lvl1pPr algn="l">
              <a:defRPr sz="3200">
                <a:solidFill>
                  <a:schemeClr val="bg1"/>
                </a:solidFill>
                <a:latin typeface="Calibri" pitchFamily="34" charset="0"/>
                <a:cs typeface="Calibri"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731520" y="3931920"/>
            <a:ext cx="9144000" cy="1752600"/>
          </a:xfrm>
        </p:spPr>
        <p:txBody>
          <a:bodyPr/>
          <a:lstStyle>
            <a:lvl1pPr marL="0" indent="0" algn="l">
              <a:buNone/>
              <a:defRPr sz="2000" b="0">
                <a:solidFill>
                  <a:schemeClr val="tx2">
                    <a:lumMod val="20000"/>
                    <a:lumOff val="80000"/>
                  </a:schemeClr>
                </a:solidFill>
                <a:latin typeface="Calibri" pitchFamily="34" charset="0"/>
                <a:cs typeface="Calibri"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Slide Number Placeholder 3"/>
          <p:cNvSpPr>
            <a:spLocks noGrp="1"/>
          </p:cNvSpPr>
          <p:nvPr>
            <p:ph type="sldNum" sz="quarter" idx="10"/>
          </p:nvPr>
        </p:nvSpPr>
        <p:spPr/>
        <p:txBody>
          <a:bodyPr anchor="ctr" anchorCtr="0"/>
          <a:lstStyle>
            <a:lvl1pPr>
              <a:defRPr b="0"/>
            </a:lvl1pPr>
          </a:lstStyle>
          <a:p>
            <a:endParaRPr lang="en-US" dirty="0">
              <a:solidFill>
                <a:prstClr val="white"/>
              </a:solidFill>
            </a:endParaRPr>
          </a:p>
        </p:txBody>
      </p:sp>
      <p:sp>
        <p:nvSpPr>
          <p:cNvPr id="12" name="Date Placeholder 11"/>
          <p:cNvSpPr>
            <a:spLocks noGrp="1"/>
          </p:cNvSpPr>
          <p:nvPr>
            <p:ph type="dt" sz="half" idx="11"/>
          </p:nvPr>
        </p:nvSpPr>
        <p:spPr/>
        <p:txBody>
          <a:bodyPr/>
          <a:lstStyle/>
          <a:p>
            <a:endParaRPr lang="en-US" dirty="0">
              <a:solidFill>
                <a:prstClr val="white"/>
              </a:solidFill>
            </a:endParaRPr>
          </a:p>
        </p:txBody>
      </p:sp>
      <p:sp>
        <p:nvSpPr>
          <p:cNvPr id="13" name="Footer Placeholder 12"/>
          <p:cNvSpPr>
            <a:spLocks noGrp="1"/>
          </p:cNvSpPr>
          <p:nvPr>
            <p:ph type="ftr" sz="quarter" idx="12"/>
          </p:nvPr>
        </p:nvSpPr>
        <p:spPr/>
        <p:txBody>
          <a:bodyPr/>
          <a:lstStyle>
            <a:lvl1pPr>
              <a:defRPr>
                <a:solidFill>
                  <a:schemeClr val="bg1"/>
                </a:solidFill>
              </a:defRPr>
            </a:lvl1pPr>
          </a:lstStyle>
          <a:p>
            <a:endParaRPr lang="en-US" dirty="0">
              <a:solidFill>
                <a:prstClr val="white"/>
              </a:solidFill>
            </a:endParaRPr>
          </a:p>
        </p:txBody>
      </p:sp>
    </p:spTree>
    <p:extLst>
      <p:ext uri="{BB962C8B-B14F-4D97-AF65-F5344CB8AC3E}">
        <p14:creationId xmlns:p14="http://schemas.microsoft.com/office/powerpoint/2010/main" val="3311029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73701F7E-D0A6-45FD-964F-655040D7F6A7}" type="datetimeFigureOut">
              <a:rPr lang="en-US"/>
              <a:pPr>
                <a:defRPr/>
              </a:pPr>
              <a:t>6/24/2020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A74740CF-9735-4ABD-B853-9350E7E9FEBA}" type="slidenum">
              <a:rPr lang="en-US"/>
              <a:pPr>
                <a:defRPr/>
              </a:pPr>
              <a:t>‹#›</a:t>
            </a:fld>
            <a:endParaRPr lang="en-US"/>
          </a:p>
        </p:txBody>
      </p:sp>
    </p:spTree>
    <p:extLst>
      <p:ext uri="{BB962C8B-B14F-4D97-AF65-F5344CB8AC3E}">
        <p14:creationId xmlns:p14="http://schemas.microsoft.com/office/powerpoint/2010/main" val="41149541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13" name="Text Placeholder 16"/>
          <p:cNvSpPr>
            <a:spLocks noGrp="1"/>
          </p:cNvSpPr>
          <p:nvPr>
            <p:ph type="body" sz="quarter" idx="14" hasCustomPrompt="1"/>
          </p:nvPr>
        </p:nvSpPr>
        <p:spPr>
          <a:xfrm>
            <a:off x="731520" y="822960"/>
            <a:ext cx="7955280" cy="457200"/>
          </a:xfrm>
        </p:spPr>
        <p:txBody>
          <a:bodyPr/>
          <a:lstStyle>
            <a:lvl1pPr marL="0" indent="0">
              <a:buNone/>
              <a:defRPr sz="2000" b="0" baseline="0">
                <a:solidFill>
                  <a:schemeClr val="tx2">
                    <a:lumMod val="20000"/>
                    <a:lumOff val="80000"/>
                  </a:schemeClr>
                </a:solidFill>
              </a:defRPr>
            </a:lvl1pPr>
          </a:lstStyle>
          <a:p>
            <a:pPr lvl="0"/>
            <a:r>
              <a:rPr lang="en-US" dirty="0" smtClean="0"/>
              <a:t>Click to edit Subtitle style</a:t>
            </a:r>
          </a:p>
        </p:txBody>
      </p:sp>
      <p:sp>
        <p:nvSpPr>
          <p:cNvPr id="14" name="Title 13"/>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US" dirty="0"/>
          </a:p>
        </p:txBody>
      </p:sp>
      <p:sp>
        <p:nvSpPr>
          <p:cNvPr id="15" name="Date Placeholder 14"/>
          <p:cNvSpPr>
            <a:spLocks noGrp="1"/>
          </p:cNvSpPr>
          <p:nvPr>
            <p:ph type="dt" sz="half" idx="15"/>
          </p:nvPr>
        </p:nvSpPr>
        <p:spPr/>
        <p:txBody>
          <a:bodyPr/>
          <a:lstStyle/>
          <a:p>
            <a:endParaRPr lang="en-US" dirty="0">
              <a:solidFill>
                <a:prstClr val="white"/>
              </a:solidFill>
            </a:endParaRPr>
          </a:p>
        </p:txBody>
      </p:sp>
      <p:sp>
        <p:nvSpPr>
          <p:cNvPr id="16" name="Footer Placeholder 15"/>
          <p:cNvSpPr>
            <a:spLocks noGrp="1"/>
          </p:cNvSpPr>
          <p:nvPr>
            <p:ph type="ftr" sz="quarter" idx="16"/>
          </p:nvPr>
        </p:nvSpPr>
        <p:spPr/>
        <p:txBody>
          <a:bodyPr/>
          <a:lstStyle/>
          <a:p>
            <a:endParaRPr lang="en-US" dirty="0">
              <a:solidFill>
                <a:prstClr val="white"/>
              </a:solidFill>
            </a:endParaRPr>
          </a:p>
        </p:txBody>
      </p:sp>
      <p:sp>
        <p:nvSpPr>
          <p:cNvPr id="17" name="Slide Number Placeholder 16"/>
          <p:cNvSpPr>
            <a:spLocks noGrp="1"/>
          </p:cNvSpPr>
          <p:nvPr>
            <p:ph type="sldNum" sz="quarter" idx="17"/>
          </p:nvPr>
        </p:nvSpPr>
        <p:spPr/>
        <p:txBody>
          <a:bodyPr anchor="ctr" anchorCtr="0"/>
          <a:lstStyle>
            <a:lvl1pPr>
              <a:defRPr b="0"/>
            </a:lvl1pPr>
          </a:lstStyle>
          <a:p>
            <a:fld id="{8B8DAD8C-C4E3-48BA-B104-E5711D0DF775}" type="slidenum">
              <a:rPr lang="en-US" smtClean="0">
                <a:solidFill>
                  <a:prstClr val="white"/>
                </a:solidFill>
              </a:rPr>
              <a:pPr/>
              <a:t>‹#›</a:t>
            </a:fld>
            <a:endParaRPr lang="en-US" dirty="0">
              <a:solidFill>
                <a:prstClr val="white"/>
              </a:solidFill>
            </a:endParaRPr>
          </a:p>
        </p:txBody>
      </p:sp>
      <p:sp>
        <p:nvSpPr>
          <p:cNvPr id="19" name="Content Placeholder 18"/>
          <p:cNvSpPr>
            <a:spLocks noGrp="1"/>
          </p:cNvSpPr>
          <p:nvPr>
            <p:ph sz="quarter" idx="18"/>
          </p:nvPr>
        </p:nvSpPr>
        <p:spPr>
          <a:xfrm>
            <a:off x="731520" y="1463040"/>
            <a:ext cx="7955280" cy="448056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1170037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ide By Side Content Slid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31520" y="1463040"/>
            <a:ext cx="3886200" cy="4480560"/>
          </a:xfrm>
        </p:spPr>
        <p:txBody>
          <a:bodyPr/>
          <a:lstStyle>
            <a:lvl1pPr>
              <a:defRPr sz="2600">
                <a:latin typeface="Calibri" pitchFamily="34" charset="0"/>
                <a:cs typeface="Calibri" pitchFamily="34" charset="0"/>
              </a:defRPr>
            </a:lvl1pPr>
            <a:lvl2pPr>
              <a:defRPr sz="2400">
                <a:latin typeface="Calibri" pitchFamily="34" charset="0"/>
                <a:cs typeface="Calibri" pitchFamily="34" charset="0"/>
              </a:defRPr>
            </a:lvl2pPr>
            <a:lvl3pPr>
              <a:defRPr sz="2000">
                <a:latin typeface="Calibri" pitchFamily="34" charset="0"/>
                <a:cs typeface="Calibri" pitchFamily="34" charset="0"/>
              </a:defRPr>
            </a:lvl3pPr>
            <a:lvl4pPr>
              <a:defRPr sz="1800">
                <a:latin typeface="Calibri" pitchFamily="34" charset="0"/>
                <a:cs typeface="Calibri" pitchFamily="34" charset="0"/>
              </a:defRPr>
            </a:lvl4pPr>
            <a:lvl5pPr>
              <a:defRPr sz="1600">
                <a:latin typeface="Calibri" pitchFamily="34" charset="0"/>
                <a:cs typeface="Calibri"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Content Placeholder 3"/>
          <p:cNvSpPr>
            <a:spLocks noGrp="1"/>
          </p:cNvSpPr>
          <p:nvPr>
            <p:ph sz="half" idx="2"/>
          </p:nvPr>
        </p:nvSpPr>
        <p:spPr>
          <a:xfrm>
            <a:off x="4800600" y="1463040"/>
            <a:ext cx="3886200" cy="4480560"/>
          </a:xfrm>
        </p:spPr>
        <p:txBody>
          <a:bodyPr/>
          <a:lstStyle>
            <a:lvl1pPr>
              <a:defRPr sz="2600">
                <a:latin typeface="Calibri" pitchFamily="34" charset="0"/>
                <a:cs typeface="Calibri" pitchFamily="34" charset="0"/>
              </a:defRPr>
            </a:lvl1pPr>
            <a:lvl2pPr>
              <a:defRPr sz="2400">
                <a:latin typeface="Calibri" pitchFamily="34" charset="0"/>
                <a:cs typeface="Calibri" pitchFamily="34" charset="0"/>
              </a:defRPr>
            </a:lvl2pPr>
            <a:lvl3pPr>
              <a:defRPr sz="2000">
                <a:latin typeface="Calibri" pitchFamily="34" charset="0"/>
                <a:cs typeface="Calibri" pitchFamily="34" charset="0"/>
              </a:defRPr>
            </a:lvl3pPr>
            <a:lvl4pPr>
              <a:defRPr sz="1800">
                <a:latin typeface="Calibri" pitchFamily="34" charset="0"/>
                <a:cs typeface="Calibri" pitchFamily="34" charset="0"/>
              </a:defRPr>
            </a:lvl4pPr>
            <a:lvl5pPr>
              <a:defRPr sz="1600">
                <a:latin typeface="Calibri" pitchFamily="34" charset="0"/>
                <a:cs typeface="Calibri"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8" name="Title 7"/>
          <p:cNvSpPr>
            <a:spLocks noGrp="1"/>
          </p:cNvSpPr>
          <p:nvPr>
            <p:ph type="title"/>
          </p:nvPr>
        </p:nvSpPr>
        <p:spPr>
          <a:xfrm>
            <a:off x="731520" y="0"/>
            <a:ext cx="7955280" cy="868362"/>
          </a:xfrm>
        </p:spPr>
        <p:txBody>
          <a:bodyPr/>
          <a:lstStyle/>
          <a:p>
            <a:r>
              <a:rPr lang="en-US" dirty="0" smtClean="0"/>
              <a:t>Click to edit Master title style</a:t>
            </a:r>
            <a:endParaRPr lang="en-US" dirty="0"/>
          </a:p>
        </p:txBody>
      </p:sp>
      <p:sp>
        <p:nvSpPr>
          <p:cNvPr id="9" name="Date Placeholder 8"/>
          <p:cNvSpPr>
            <a:spLocks noGrp="1"/>
          </p:cNvSpPr>
          <p:nvPr>
            <p:ph type="dt" sz="half" idx="10"/>
          </p:nvPr>
        </p:nvSpPr>
        <p:spPr/>
        <p:txBody>
          <a:bodyPr/>
          <a:lstStyle/>
          <a:p>
            <a:endParaRPr lang="en-US" dirty="0">
              <a:solidFill>
                <a:prstClr val="white"/>
              </a:solidFill>
            </a:endParaRPr>
          </a:p>
        </p:txBody>
      </p:sp>
      <p:sp>
        <p:nvSpPr>
          <p:cNvPr id="10" name="Footer Placeholder 9"/>
          <p:cNvSpPr>
            <a:spLocks noGrp="1"/>
          </p:cNvSpPr>
          <p:nvPr>
            <p:ph type="ftr" sz="quarter" idx="11"/>
          </p:nvPr>
        </p:nvSpPr>
        <p:spPr/>
        <p:txBody>
          <a:bodyPr/>
          <a:lstStyle/>
          <a:p>
            <a:endParaRPr lang="en-US" dirty="0">
              <a:solidFill>
                <a:prstClr val="white"/>
              </a:solidFill>
            </a:endParaRPr>
          </a:p>
        </p:txBody>
      </p:sp>
      <p:sp>
        <p:nvSpPr>
          <p:cNvPr id="11" name="Slide Number Placeholder 10"/>
          <p:cNvSpPr>
            <a:spLocks noGrp="1"/>
          </p:cNvSpPr>
          <p:nvPr>
            <p:ph type="sldNum" sz="quarter" idx="12"/>
          </p:nvPr>
        </p:nvSpPr>
        <p:spPr/>
        <p:txBody>
          <a:bodyPr/>
          <a:lstStyle/>
          <a:p>
            <a:fld id="{8B8DAD8C-C4E3-48BA-B104-E5711D0DF775}" type="slidenum">
              <a:rPr lang="en-US" smtClean="0">
                <a:solidFill>
                  <a:prstClr val="white"/>
                </a:solidFill>
              </a:rPr>
              <a:pPr/>
              <a:t>‹#›</a:t>
            </a:fld>
            <a:endParaRPr lang="en-US" dirty="0">
              <a:solidFill>
                <a:prstClr val="white"/>
              </a:solidFill>
            </a:endParaRPr>
          </a:p>
        </p:txBody>
      </p:sp>
      <p:sp>
        <p:nvSpPr>
          <p:cNvPr id="14" name="Text Placeholder 16"/>
          <p:cNvSpPr>
            <a:spLocks noGrp="1"/>
          </p:cNvSpPr>
          <p:nvPr>
            <p:ph type="body" sz="quarter" idx="14" hasCustomPrompt="1"/>
          </p:nvPr>
        </p:nvSpPr>
        <p:spPr>
          <a:xfrm>
            <a:off x="731520" y="822960"/>
            <a:ext cx="7955280" cy="457200"/>
          </a:xfrm>
        </p:spPr>
        <p:txBody>
          <a:bodyPr/>
          <a:lstStyle>
            <a:lvl1pPr marL="0" indent="0">
              <a:buNone/>
              <a:defRPr sz="2000" b="0" baseline="0">
                <a:solidFill>
                  <a:schemeClr val="tx2">
                    <a:lumMod val="20000"/>
                    <a:lumOff val="80000"/>
                  </a:schemeClr>
                </a:solidFill>
              </a:defRPr>
            </a:lvl1pPr>
          </a:lstStyle>
          <a:p>
            <a:pPr lvl="0"/>
            <a:r>
              <a:rPr lang="en-US" dirty="0" smtClean="0"/>
              <a:t>Click to edit Subtitle style</a:t>
            </a:r>
          </a:p>
        </p:txBody>
      </p:sp>
    </p:spTree>
    <p:extLst>
      <p:ext uri="{BB962C8B-B14F-4D97-AF65-F5344CB8AC3E}">
        <p14:creationId xmlns:p14="http://schemas.microsoft.com/office/powerpoint/2010/main" val="2052786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mparison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A4219F61-3C94-47E2-94B8-9001C378D31A}" type="slidenum">
              <a:rPr lang="en-US" smtClean="0">
                <a:solidFill>
                  <a:prstClr val="white"/>
                </a:solidFill>
              </a:rPr>
              <a:pPr/>
              <a:t>‹#›</a:t>
            </a:fld>
            <a:endParaRPr lang="en-US" dirty="0">
              <a:solidFill>
                <a:prstClr val="white"/>
              </a:solidFill>
            </a:endParaRPr>
          </a:p>
        </p:txBody>
      </p:sp>
      <p:sp>
        <p:nvSpPr>
          <p:cNvPr id="4" name="Date Placeholder 3"/>
          <p:cNvSpPr>
            <a:spLocks noGrp="1"/>
          </p:cNvSpPr>
          <p:nvPr>
            <p:ph type="dt" sz="half" idx="11"/>
          </p:nvPr>
        </p:nvSpPr>
        <p:spPr/>
        <p:txBody>
          <a:bodyPr/>
          <a:lstStyle/>
          <a:p>
            <a:endParaRPr lang="en-US" dirty="0">
              <a:solidFill>
                <a:prstClr val="white"/>
              </a:solidFill>
            </a:endParaRPr>
          </a:p>
        </p:txBody>
      </p:sp>
      <p:sp>
        <p:nvSpPr>
          <p:cNvPr id="5" name="Footer Placeholder 4"/>
          <p:cNvSpPr>
            <a:spLocks noGrp="1"/>
          </p:cNvSpPr>
          <p:nvPr>
            <p:ph type="ftr" sz="quarter" idx="12"/>
          </p:nvPr>
        </p:nvSpPr>
        <p:spPr/>
        <p:txBody>
          <a:bodyPr/>
          <a:lstStyle/>
          <a:p>
            <a:endParaRPr lang="en-US" dirty="0">
              <a:solidFill>
                <a:prstClr val="white"/>
              </a:solidFill>
            </a:endParaRPr>
          </a:p>
        </p:txBody>
      </p:sp>
      <p:sp>
        <p:nvSpPr>
          <p:cNvPr id="6" name="Text Placeholder 2"/>
          <p:cNvSpPr>
            <a:spLocks noGrp="1"/>
          </p:cNvSpPr>
          <p:nvPr>
            <p:ph type="body" idx="1"/>
          </p:nvPr>
        </p:nvSpPr>
        <p:spPr>
          <a:xfrm>
            <a:off x="731520" y="1280160"/>
            <a:ext cx="3886200" cy="639762"/>
          </a:xfrm>
        </p:spPr>
        <p:txBody>
          <a:bodyPr anchor="b"/>
          <a:lstStyle>
            <a:lvl1pPr marL="0" indent="0">
              <a:buNone/>
              <a:defRPr sz="2400" b="1">
                <a:solidFill>
                  <a:schemeClr val="tx2">
                    <a:lumMod val="20000"/>
                    <a:lumOff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7" name="Content Placeholder 3"/>
          <p:cNvSpPr>
            <a:spLocks noGrp="1"/>
          </p:cNvSpPr>
          <p:nvPr>
            <p:ph sz="half" idx="2"/>
          </p:nvPr>
        </p:nvSpPr>
        <p:spPr>
          <a:xfrm>
            <a:off x="731520" y="1920240"/>
            <a:ext cx="3886200" cy="40233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8" name="Text Placeholder 4"/>
          <p:cNvSpPr>
            <a:spLocks noGrp="1"/>
          </p:cNvSpPr>
          <p:nvPr>
            <p:ph type="body" sz="quarter" idx="3"/>
          </p:nvPr>
        </p:nvSpPr>
        <p:spPr>
          <a:xfrm>
            <a:off x="4800600" y="1280160"/>
            <a:ext cx="3886200" cy="639762"/>
          </a:xfrm>
        </p:spPr>
        <p:txBody>
          <a:bodyPr anchor="b"/>
          <a:lstStyle>
            <a:lvl1pPr marL="0" indent="0">
              <a:buNone/>
              <a:defRPr sz="2400" b="1">
                <a:solidFill>
                  <a:schemeClr val="tx2">
                    <a:lumMod val="20000"/>
                    <a:lumOff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9" name="Content Placeholder 5"/>
          <p:cNvSpPr>
            <a:spLocks noGrp="1"/>
          </p:cNvSpPr>
          <p:nvPr>
            <p:ph sz="quarter" idx="4"/>
          </p:nvPr>
        </p:nvSpPr>
        <p:spPr>
          <a:xfrm>
            <a:off x="4800600" y="1920240"/>
            <a:ext cx="3886200" cy="4023360"/>
          </a:xfrm>
        </p:spPr>
        <p:txBody>
          <a:bodyPr/>
          <a:lstStyle>
            <a:lvl1pPr>
              <a:defRPr sz="26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0" name="Text Placeholder 16"/>
          <p:cNvSpPr>
            <a:spLocks noGrp="1"/>
          </p:cNvSpPr>
          <p:nvPr>
            <p:ph type="body" sz="quarter" idx="14" hasCustomPrompt="1"/>
          </p:nvPr>
        </p:nvSpPr>
        <p:spPr>
          <a:xfrm>
            <a:off x="731520" y="822960"/>
            <a:ext cx="7955280" cy="457200"/>
          </a:xfrm>
        </p:spPr>
        <p:txBody>
          <a:bodyPr/>
          <a:lstStyle>
            <a:lvl1pPr marL="0" indent="0">
              <a:buNone/>
              <a:defRPr sz="2000" b="0" baseline="0">
                <a:solidFill>
                  <a:schemeClr val="tx2">
                    <a:lumMod val="20000"/>
                    <a:lumOff val="80000"/>
                  </a:schemeClr>
                </a:solidFill>
              </a:defRPr>
            </a:lvl1pPr>
          </a:lstStyle>
          <a:p>
            <a:pPr lvl="0"/>
            <a:r>
              <a:rPr lang="en-US" dirty="0" smtClean="0"/>
              <a:t>Click to edit Subtitle style</a:t>
            </a:r>
          </a:p>
        </p:txBody>
      </p:sp>
    </p:spTree>
    <p:extLst>
      <p:ext uri="{BB962C8B-B14F-4D97-AF65-F5344CB8AC3E}">
        <p14:creationId xmlns:p14="http://schemas.microsoft.com/office/powerpoint/2010/main" val="4060372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w/ Caption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A4219F61-3C94-47E2-94B8-9001C378D31A}" type="slidenum">
              <a:rPr lang="en-US" smtClean="0">
                <a:solidFill>
                  <a:prstClr val="white"/>
                </a:solidFill>
              </a:rPr>
              <a:pPr/>
              <a:t>‹#›</a:t>
            </a:fld>
            <a:endParaRPr lang="en-US" dirty="0">
              <a:solidFill>
                <a:prstClr val="white"/>
              </a:solidFill>
            </a:endParaRPr>
          </a:p>
        </p:txBody>
      </p:sp>
      <p:sp>
        <p:nvSpPr>
          <p:cNvPr id="4" name="Date Placeholder 3"/>
          <p:cNvSpPr>
            <a:spLocks noGrp="1"/>
          </p:cNvSpPr>
          <p:nvPr>
            <p:ph type="dt" sz="half" idx="11"/>
          </p:nvPr>
        </p:nvSpPr>
        <p:spPr/>
        <p:txBody>
          <a:bodyPr/>
          <a:lstStyle/>
          <a:p>
            <a:endParaRPr lang="en-US" dirty="0">
              <a:solidFill>
                <a:prstClr val="white"/>
              </a:solidFill>
            </a:endParaRPr>
          </a:p>
        </p:txBody>
      </p:sp>
      <p:sp>
        <p:nvSpPr>
          <p:cNvPr id="5" name="Footer Placeholder 4"/>
          <p:cNvSpPr>
            <a:spLocks noGrp="1"/>
          </p:cNvSpPr>
          <p:nvPr>
            <p:ph type="ftr" sz="quarter" idx="12"/>
          </p:nvPr>
        </p:nvSpPr>
        <p:spPr/>
        <p:txBody>
          <a:bodyPr/>
          <a:lstStyle/>
          <a:p>
            <a:endParaRPr lang="en-US" dirty="0">
              <a:solidFill>
                <a:prstClr val="white"/>
              </a:solidFill>
            </a:endParaRPr>
          </a:p>
        </p:txBody>
      </p:sp>
      <p:sp>
        <p:nvSpPr>
          <p:cNvPr id="7" name="Content Placeholder 2"/>
          <p:cNvSpPr>
            <a:spLocks noGrp="1"/>
          </p:cNvSpPr>
          <p:nvPr>
            <p:ph idx="1"/>
          </p:nvPr>
        </p:nvSpPr>
        <p:spPr>
          <a:xfrm>
            <a:off x="3886200" y="1463041"/>
            <a:ext cx="4800600" cy="4480560"/>
          </a:xfrm>
        </p:spPr>
        <p:txBody>
          <a:bodyPr/>
          <a:lstStyle>
            <a:lvl1pPr>
              <a:defRPr sz="2600"/>
            </a:lvl1pPr>
            <a:lvl2pPr>
              <a:defRPr sz="2400"/>
            </a:lvl2pPr>
            <a:lvl3pPr>
              <a:defRPr sz="2000"/>
            </a:lvl3pPr>
            <a:lvl4pPr>
              <a:defRPr sz="18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8" name="Text Placeholder 3"/>
          <p:cNvSpPr>
            <a:spLocks noGrp="1"/>
          </p:cNvSpPr>
          <p:nvPr>
            <p:ph type="body" sz="half" idx="2"/>
          </p:nvPr>
        </p:nvSpPr>
        <p:spPr>
          <a:xfrm>
            <a:off x="731520" y="1463041"/>
            <a:ext cx="3008313" cy="4480560"/>
          </a:xfrm>
        </p:spPr>
        <p:txBody>
          <a:bodyPr/>
          <a:lstStyle>
            <a:lvl1pPr marL="0" indent="0">
              <a:buNone/>
              <a:defRPr sz="1400" b="0">
                <a:solidFill>
                  <a:schemeClr val="tx2">
                    <a:lumMod val="20000"/>
                    <a:lumOff val="8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9" name="Title 1"/>
          <p:cNvSpPr>
            <a:spLocks noGrp="1"/>
          </p:cNvSpPr>
          <p:nvPr>
            <p:ph type="title"/>
          </p:nvPr>
        </p:nvSpPr>
        <p:spPr>
          <a:xfrm>
            <a:off x="731520" y="0"/>
            <a:ext cx="7955280" cy="868362"/>
          </a:xfrm>
        </p:spPr>
        <p:txBody>
          <a:bodyPr/>
          <a:lstStyle>
            <a:lvl1pPr>
              <a:defRPr>
                <a:solidFill>
                  <a:schemeClr val="bg1"/>
                </a:solidFill>
              </a:defRPr>
            </a:lvl1pPr>
          </a:lstStyle>
          <a:p>
            <a:r>
              <a:rPr lang="en-US" dirty="0" smtClean="0"/>
              <a:t>Click to edit Master title style</a:t>
            </a:r>
            <a:endParaRPr lang="en-US" dirty="0"/>
          </a:p>
        </p:txBody>
      </p:sp>
      <p:sp>
        <p:nvSpPr>
          <p:cNvPr id="10" name="Text Placeholder 16"/>
          <p:cNvSpPr>
            <a:spLocks noGrp="1"/>
          </p:cNvSpPr>
          <p:nvPr>
            <p:ph type="body" sz="quarter" idx="14" hasCustomPrompt="1"/>
          </p:nvPr>
        </p:nvSpPr>
        <p:spPr>
          <a:xfrm>
            <a:off x="731520" y="822960"/>
            <a:ext cx="7955280" cy="457200"/>
          </a:xfrm>
        </p:spPr>
        <p:txBody>
          <a:bodyPr/>
          <a:lstStyle>
            <a:lvl1pPr marL="0" indent="0">
              <a:buNone/>
              <a:defRPr sz="2000" b="0" baseline="0">
                <a:solidFill>
                  <a:schemeClr val="tx2">
                    <a:lumMod val="20000"/>
                    <a:lumOff val="80000"/>
                  </a:schemeClr>
                </a:solidFill>
              </a:defRPr>
            </a:lvl1pPr>
          </a:lstStyle>
          <a:p>
            <a:pPr lvl="0"/>
            <a:r>
              <a:rPr lang="en-US" dirty="0" smtClean="0"/>
              <a:t>Click to edit Subtitle style</a:t>
            </a:r>
          </a:p>
        </p:txBody>
      </p:sp>
    </p:spTree>
    <p:extLst>
      <p:ext uri="{BB962C8B-B14F-4D97-AF65-F5344CB8AC3E}">
        <p14:creationId xmlns:p14="http://schemas.microsoft.com/office/powerpoint/2010/main" val="2625671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icture By Text Slide">
    <p:bg>
      <p:bgRef idx="1001">
        <a:schemeClr val="bg1"/>
      </p:bgRef>
    </p:bg>
    <p:spTree>
      <p:nvGrpSpPr>
        <p:cNvPr id="1" name=""/>
        <p:cNvGrpSpPr/>
        <p:nvPr/>
      </p:nvGrpSpPr>
      <p:grpSpPr>
        <a:xfrm>
          <a:off x="0" y="0"/>
          <a:ext cx="0" cy="0"/>
          <a:chOff x="0" y="0"/>
          <a:chExt cx="0" cy="0"/>
        </a:xfrm>
      </p:grpSpPr>
      <p:sp>
        <p:nvSpPr>
          <p:cNvPr id="19" name="Picture Placeholder 2"/>
          <p:cNvSpPr>
            <a:spLocks noGrp="1"/>
          </p:cNvSpPr>
          <p:nvPr>
            <p:ph type="pic" idx="15"/>
          </p:nvPr>
        </p:nvSpPr>
        <p:spPr>
          <a:xfrm>
            <a:off x="731520" y="1463040"/>
            <a:ext cx="3886200" cy="448056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4800600" y="1463040"/>
            <a:ext cx="3886200" cy="4480560"/>
          </a:xfrm>
        </p:spPr>
        <p:txBody>
          <a:bodyPr/>
          <a:lstStyle>
            <a:lvl1pPr>
              <a:defRPr>
                <a:latin typeface="Calibri" pitchFamily="34" charset="0"/>
                <a:cs typeface="Calibri" pitchFamily="34" charset="0"/>
              </a:defRPr>
            </a:lvl1pPr>
            <a:lvl2pPr>
              <a:defRPr>
                <a:latin typeface="Calibri" pitchFamily="34" charset="0"/>
                <a:cs typeface="Calibri" pitchFamily="34" charset="0"/>
              </a:defRPr>
            </a:lvl2pPr>
            <a:lvl3pPr>
              <a:defRPr>
                <a:latin typeface="Calibri" pitchFamily="34" charset="0"/>
                <a:cs typeface="Calibri" pitchFamily="34" charset="0"/>
              </a:defRPr>
            </a:lvl3pPr>
            <a:lvl4pPr>
              <a:defRPr sz="1800">
                <a:latin typeface="Calibri" pitchFamily="34" charset="0"/>
                <a:cs typeface="Calibri" pitchFamily="34" charset="0"/>
              </a:defRPr>
            </a:lvl4pPr>
            <a:lvl5pPr>
              <a:defRPr sz="1600">
                <a:latin typeface="Calibri" pitchFamily="34" charset="0"/>
                <a:cs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8" name="Date Placeholder 7"/>
          <p:cNvSpPr>
            <a:spLocks noGrp="1"/>
          </p:cNvSpPr>
          <p:nvPr>
            <p:ph type="dt" sz="half" idx="10"/>
          </p:nvPr>
        </p:nvSpPr>
        <p:spPr/>
        <p:txBody>
          <a:bodyPr/>
          <a:lstStyle/>
          <a:p>
            <a:endParaRPr lang="en-US" dirty="0">
              <a:solidFill>
                <a:prstClr val="white"/>
              </a:solidFill>
            </a:endParaRPr>
          </a:p>
        </p:txBody>
      </p:sp>
      <p:sp>
        <p:nvSpPr>
          <p:cNvPr id="9" name="Footer Placeholder 8"/>
          <p:cNvSpPr>
            <a:spLocks noGrp="1"/>
          </p:cNvSpPr>
          <p:nvPr>
            <p:ph type="ftr" sz="quarter" idx="11"/>
          </p:nvPr>
        </p:nvSpPr>
        <p:spPr/>
        <p:txBody>
          <a:bodyPr/>
          <a:lstStyle/>
          <a:p>
            <a:endParaRPr lang="en-US" dirty="0">
              <a:solidFill>
                <a:prstClr val="white"/>
              </a:solidFill>
            </a:endParaRPr>
          </a:p>
        </p:txBody>
      </p:sp>
      <p:sp>
        <p:nvSpPr>
          <p:cNvPr id="10" name="Slide Number Placeholder 9"/>
          <p:cNvSpPr>
            <a:spLocks noGrp="1"/>
          </p:cNvSpPr>
          <p:nvPr>
            <p:ph type="sldNum" sz="quarter" idx="12"/>
          </p:nvPr>
        </p:nvSpPr>
        <p:spPr/>
        <p:txBody>
          <a:bodyPr/>
          <a:lstStyle/>
          <a:p>
            <a:fld id="{8B8DAD8C-C4E3-48BA-B104-E5711D0DF775}" type="slidenum">
              <a:rPr lang="en-US" smtClean="0">
                <a:solidFill>
                  <a:prstClr val="white"/>
                </a:solidFill>
              </a:rPr>
              <a:pPr/>
              <a:t>‹#›</a:t>
            </a:fld>
            <a:endParaRPr lang="en-US" dirty="0">
              <a:solidFill>
                <a:prstClr val="white"/>
              </a:solidFill>
            </a:endParaRPr>
          </a:p>
        </p:txBody>
      </p:sp>
      <p:sp>
        <p:nvSpPr>
          <p:cNvPr id="11" name="Title 10"/>
          <p:cNvSpPr>
            <a:spLocks noGrp="1"/>
          </p:cNvSpPr>
          <p:nvPr>
            <p:ph type="title"/>
          </p:nvPr>
        </p:nvSpPr>
        <p:spPr/>
        <p:txBody>
          <a:bodyPr/>
          <a:lstStyle/>
          <a:p>
            <a:r>
              <a:rPr lang="en-US" smtClean="0"/>
              <a:t>Click to edit Master title style</a:t>
            </a:r>
            <a:endParaRPr lang="en-US"/>
          </a:p>
        </p:txBody>
      </p:sp>
      <p:sp>
        <p:nvSpPr>
          <p:cNvPr id="18" name="Text Placeholder 16"/>
          <p:cNvSpPr>
            <a:spLocks noGrp="1"/>
          </p:cNvSpPr>
          <p:nvPr>
            <p:ph type="body" sz="quarter" idx="14" hasCustomPrompt="1"/>
          </p:nvPr>
        </p:nvSpPr>
        <p:spPr>
          <a:xfrm>
            <a:off x="731520" y="822960"/>
            <a:ext cx="7955280" cy="457200"/>
          </a:xfrm>
        </p:spPr>
        <p:txBody>
          <a:bodyPr/>
          <a:lstStyle>
            <a:lvl1pPr marL="0" indent="0">
              <a:buNone/>
              <a:defRPr sz="2000" b="0" baseline="0">
                <a:solidFill>
                  <a:schemeClr val="tx2">
                    <a:lumMod val="20000"/>
                    <a:lumOff val="80000"/>
                  </a:schemeClr>
                </a:solidFill>
              </a:defRPr>
            </a:lvl1pPr>
          </a:lstStyle>
          <a:p>
            <a:pPr lvl="0"/>
            <a:r>
              <a:rPr lang="en-US" dirty="0" smtClean="0"/>
              <a:t>Click to edit Subtitle style</a:t>
            </a:r>
          </a:p>
        </p:txBody>
      </p:sp>
    </p:spTree>
    <p:extLst>
      <p:ext uri="{BB962C8B-B14F-4D97-AF65-F5344CB8AC3E}">
        <p14:creationId xmlns:p14="http://schemas.microsoft.com/office/powerpoint/2010/main" val="35662739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icture w/ Caption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A4219F61-3C94-47E2-94B8-9001C378D31A}" type="slidenum">
              <a:rPr lang="en-US" smtClean="0">
                <a:solidFill>
                  <a:prstClr val="white"/>
                </a:solidFill>
              </a:rPr>
              <a:pPr/>
              <a:t>‹#›</a:t>
            </a:fld>
            <a:endParaRPr lang="en-US" dirty="0">
              <a:solidFill>
                <a:prstClr val="white"/>
              </a:solidFill>
            </a:endParaRPr>
          </a:p>
        </p:txBody>
      </p:sp>
      <p:sp>
        <p:nvSpPr>
          <p:cNvPr id="4" name="Date Placeholder 3"/>
          <p:cNvSpPr>
            <a:spLocks noGrp="1"/>
          </p:cNvSpPr>
          <p:nvPr>
            <p:ph type="dt" sz="half" idx="11"/>
          </p:nvPr>
        </p:nvSpPr>
        <p:spPr/>
        <p:txBody>
          <a:bodyPr/>
          <a:lstStyle/>
          <a:p>
            <a:endParaRPr lang="en-US" dirty="0">
              <a:solidFill>
                <a:prstClr val="white"/>
              </a:solidFill>
            </a:endParaRPr>
          </a:p>
        </p:txBody>
      </p:sp>
      <p:sp>
        <p:nvSpPr>
          <p:cNvPr id="5" name="Footer Placeholder 4"/>
          <p:cNvSpPr>
            <a:spLocks noGrp="1"/>
          </p:cNvSpPr>
          <p:nvPr>
            <p:ph type="ftr" sz="quarter" idx="12"/>
          </p:nvPr>
        </p:nvSpPr>
        <p:spPr/>
        <p:txBody>
          <a:bodyPr/>
          <a:lstStyle/>
          <a:p>
            <a:endParaRPr lang="en-US" dirty="0">
              <a:solidFill>
                <a:prstClr val="white"/>
              </a:solidFill>
            </a:endParaRPr>
          </a:p>
        </p:txBody>
      </p:sp>
      <p:sp>
        <p:nvSpPr>
          <p:cNvPr id="7" name="Picture Placeholder 2"/>
          <p:cNvSpPr>
            <a:spLocks noGrp="1"/>
          </p:cNvSpPr>
          <p:nvPr>
            <p:ph type="pic" idx="1"/>
          </p:nvPr>
        </p:nvSpPr>
        <p:spPr>
          <a:xfrm>
            <a:off x="1792288" y="1463040"/>
            <a:ext cx="5486400" cy="3657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8" name="Text Placeholder 3"/>
          <p:cNvSpPr>
            <a:spLocks noGrp="1"/>
          </p:cNvSpPr>
          <p:nvPr>
            <p:ph type="body" sz="half" idx="2"/>
          </p:nvPr>
        </p:nvSpPr>
        <p:spPr>
          <a:xfrm>
            <a:off x="1792288" y="5138738"/>
            <a:ext cx="5486400" cy="804862"/>
          </a:xfrm>
        </p:spPr>
        <p:txBody>
          <a:bodyPr/>
          <a:lstStyle>
            <a:lvl1pPr marL="0" indent="0">
              <a:buNone/>
              <a:defRPr sz="1400" b="0">
                <a:solidFill>
                  <a:schemeClr val="tx2">
                    <a:lumMod val="20000"/>
                    <a:lumOff val="8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9" name="Title 10"/>
          <p:cNvSpPr>
            <a:spLocks noGrp="1"/>
          </p:cNvSpPr>
          <p:nvPr>
            <p:ph type="title"/>
          </p:nvPr>
        </p:nvSpPr>
        <p:spPr>
          <a:xfrm>
            <a:off x="731520" y="0"/>
            <a:ext cx="7955280" cy="868362"/>
          </a:xfrm>
        </p:spPr>
        <p:txBody>
          <a:bodyPr/>
          <a:lstStyle/>
          <a:p>
            <a:r>
              <a:rPr lang="en-US" smtClean="0"/>
              <a:t>Click to edit Master title style</a:t>
            </a:r>
            <a:endParaRPr lang="en-US"/>
          </a:p>
        </p:txBody>
      </p:sp>
      <p:sp>
        <p:nvSpPr>
          <p:cNvPr id="10" name="Text Placeholder 16"/>
          <p:cNvSpPr>
            <a:spLocks noGrp="1"/>
          </p:cNvSpPr>
          <p:nvPr>
            <p:ph type="body" sz="quarter" idx="14" hasCustomPrompt="1"/>
          </p:nvPr>
        </p:nvSpPr>
        <p:spPr>
          <a:xfrm>
            <a:off x="731520" y="822960"/>
            <a:ext cx="7955280" cy="457200"/>
          </a:xfrm>
        </p:spPr>
        <p:txBody>
          <a:bodyPr/>
          <a:lstStyle>
            <a:lvl1pPr marL="0" indent="0">
              <a:buNone/>
              <a:defRPr sz="2000" b="0" baseline="0">
                <a:solidFill>
                  <a:schemeClr val="tx2">
                    <a:lumMod val="20000"/>
                    <a:lumOff val="80000"/>
                  </a:schemeClr>
                </a:solidFill>
              </a:defRPr>
            </a:lvl1pPr>
          </a:lstStyle>
          <a:p>
            <a:pPr lvl="0"/>
            <a:r>
              <a:rPr lang="en-US" dirty="0" smtClean="0"/>
              <a:t>Click to edit Subtitle style</a:t>
            </a:r>
          </a:p>
        </p:txBody>
      </p:sp>
    </p:spTree>
    <p:extLst>
      <p:ext uri="{BB962C8B-B14F-4D97-AF65-F5344CB8AC3E}">
        <p14:creationId xmlns:p14="http://schemas.microsoft.com/office/powerpoint/2010/main" val="2804573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8B8DAD8C-C4E3-48BA-B104-E5711D0DF775}" type="slidenum">
              <a:rPr lang="en-US" smtClean="0">
                <a:solidFill>
                  <a:prstClr val="white"/>
                </a:solidFill>
              </a:rPr>
              <a:pPr/>
              <a:t>‹#›</a:t>
            </a:fld>
            <a:endParaRPr lang="en-US" dirty="0">
              <a:solidFill>
                <a:prstClr val="white"/>
              </a:solidFill>
            </a:endParaRPr>
          </a:p>
        </p:txBody>
      </p:sp>
      <p:sp>
        <p:nvSpPr>
          <p:cNvPr id="4" name="Date Placeholder 3"/>
          <p:cNvSpPr>
            <a:spLocks noGrp="1"/>
          </p:cNvSpPr>
          <p:nvPr>
            <p:ph type="dt" sz="half" idx="11"/>
          </p:nvPr>
        </p:nvSpPr>
        <p:spPr/>
        <p:txBody>
          <a:bodyPr/>
          <a:lstStyle/>
          <a:p>
            <a:endParaRPr lang="en-US" dirty="0">
              <a:solidFill>
                <a:prstClr val="white"/>
              </a:solidFill>
            </a:endParaRPr>
          </a:p>
        </p:txBody>
      </p:sp>
      <p:sp>
        <p:nvSpPr>
          <p:cNvPr id="5" name="Footer Placeholder 4"/>
          <p:cNvSpPr>
            <a:spLocks noGrp="1"/>
          </p:cNvSpPr>
          <p:nvPr>
            <p:ph type="ftr" sz="quarter" idx="12"/>
          </p:nvPr>
        </p:nvSpPr>
        <p:spPr/>
        <p:txBody>
          <a:bodyPr/>
          <a:lstStyle/>
          <a:p>
            <a:endParaRPr lang="en-US" dirty="0">
              <a:solidFill>
                <a:prstClr val="white"/>
              </a:solidFill>
            </a:endParaRPr>
          </a:p>
        </p:txBody>
      </p:sp>
      <p:sp>
        <p:nvSpPr>
          <p:cNvPr id="6" name="Text Placeholder 16"/>
          <p:cNvSpPr>
            <a:spLocks noGrp="1"/>
          </p:cNvSpPr>
          <p:nvPr>
            <p:ph type="body" sz="quarter" idx="14" hasCustomPrompt="1"/>
          </p:nvPr>
        </p:nvSpPr>
        <p:spPr>
          <a:xfrm>
            <a:off x="731520" y="822960"/>
            <a:ext cx="7955280" cy="457200"/>
          </a:xfrm>
        </p:spPr>
        <p:txBody>
          <a:bodyPr/>
          <a:lstStyle>
            <a:lvl1pPr marL="0" indent="0">
              <a:buNone/>
              <a:defRPr sz="2000" b="0" baseline="0">
                <a:solidFill>
                  <a:schemeClr val="tx2">
                    <a:lumMod val="20000"/>
                    <a:lumOff val="80000"/>
                  </a:schemeClr>
                </a:solidFill>
              </a:defRPr>
            </a:lvl1pPr>
          </a:lstStyle>
          <a:p>
            <a:pPr lvl="0"/>
            <a:r>
              <a:rPr lang="en-US" dirty="0" smtClean="0"/>
              <a:t>Click to edit Subtitle style</a:t>
            </a:r>
          </a:p>
        </p:txBody>
      </p:sp>
    </p:spTree>
    <p:extLst>
      <p:ext uri="{BB962C8B-B14F-4D97-AF65-F5344CB8AC3E}">
        <p14:creationId xmlns:p14="http://schemas.microsoft.com/office/powerpoint/2010/main" val="3421165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0" name="Shape 10"/>
          <p:cNvSpPr>
            <a:spLocks noGrp="1"/>
          </p:cNvSpPr>
          <p:nvPr>
            <p:ph type="title"/>
          </p:nvPr>
        </p:nvSpPr>
        <p:spPr>
          <a:prstGeom prst="rect">
            <a:avLst/>
          </a:prstGeom>
        </p:spPr>
        <p:txBody>
          <a:bodyPr/>
          <a:lstStyle/>
          <a:p>
            <a:pPr lvl="0">
              <a:defRPr sz="1800" b="0">
                <a:solidFill>
                  <a:srgbClr val="000000"/>
                </a:solidFill>
              </a:defRPr>
            </a:pPr>
            <a:r>
              <a:rPr sz="3000" b="1">
                <a:solidFill>
                  <a:srgbClr val="162F9C"/>
                </a:solidFill>
              </a:rPr>
              <a:t>Title Text</a:t>
            </a:r>
          </a:p>
        </p:txBody>
      </p:sp>
      <p:sp>
        <p:nvSpPr>
          <p:cNvPr id="11" name="Shape 11"/>
          <p:cNvSpPr>
            <a:spLocks noGrp="1"/>
          </p:cNvSpPr>
          <p:nvPr>
            <p:ph type="body" idx="1"/>
          </p:nvPr>
        </p:nvSpPr>
        <p:spPr>
          <a:prstGeom prst="rect">
            <a:avLst/>
          </a:prstGeom>
        </p:spPr>
        <p:txBody>
          <a:bodyPr/>
          <a:lstStyle/>
          <a:p>
            <a:pPr lvl="0">
              <a:defRPr sz="1800"/>
            </a:pPr>
            <a:r>
              <a:rPr sz="2200"/>
              <a:t>Body Level One</a:t>
            </a:r>
          </a:p>
          <a:p>
            <a:pPr lvl="1">
              <a:defRPr sz="1800"/>
            </a:pPr>
            <a:r>
              <a:rPr sz="2200"/>
              <a:t>Body Level Two</a:t>
            </a:r>
          </a:p>
          <a:p>
            <a:pPr lvl="2">
              <a:defRPr sz="1800"/>
            </a:pPr>
            <a:r>
              <a:rPr sz="2200"/>
              <a:t>Body Level Three</a:t>
            </a:r>
          </a:p>
          <a:p>
            <a:pPr lvl="3">
              <a:defRPr sz="1800"/>
            </a:pPr>
            <a:r>
              <a:rPr sz="2200"/>
              <a:t>Body Level Four</a:t>
            </a:r>
          </a:p>
          <a:p>
            <a:pPr lvl="4">
              <a:defRPr sz="1800"/>
            </a:pPr>
            <a:r>
              <a:rPr sz="2200"/>
              <a:t>Body Level Five</a:t>
            </a:r>
          </a:p>
        </p:txBody>
      </p:sp>
    </p:spTree>
    <p:extLst>
      <p:ext uri="{BB962C8B-B14F-4D97-AF65-F5344CB8AC3E}">
        <p14:creationId xmlns:p14="http://schemas.microsoft.com/office/powerpoint/2010/main" val="1850010535"/>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Title and Conten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a:xfrm>
            <a:off x="8229600" y="6553200"/>
            <a:ext cx="685800" cy="152400"/>
          </a:xfrm>
          <a:prstGeom prst="rect">
            <a:avLst/>
          </a:prstGeom>
        </p:spPr>
        <p:txBody>
          <a:bodyPr/>
          <a:lstStyle/>
          <a:p>
            <a:fld id="{F3A6ED8E-AAB4-44A7-8950-92F46B374562}"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452867930"/>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a:xfrm>
            <a:off x="8229600" y="6553200"/>
            <a:ext cx="685800" cy="152400"/>
          </a:xfrm>
          <a:prstGeom prst="rect">
            <a:avLst/>
          </a:prstGeom>
        </p:spPr>
        <p:txBody>
          <a:bodyPr/>
          <a:lstStyle/>
          <a:p>
            <a:fld id="{F3A6ED8E-AAB4-44A7-8950-92F46B374562}"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65759383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D7DA261-485A-4577-B288-724A15BEEE7B}" type="datetimeFigureOut">
              <a:rPr lang="en-US"/>
              <a:pPr>
                <a:defRPr/>
              </a:pPr>
              <a:t>6/24/2020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8265FCD-E299-4567-9E9E-7A4A023C51F0}" type="slidenum">
              <a:rPr lang="en-US"/>
              <a:pPr>
                <a:defRPr/>
              </a:pPr>
              <a:t>‹#›</a:t>
            </a:fld>
            <a:endParaRPr lang="en-US"/>
          </a:p>
        </p:txBody>
      </p:sp>
    </p:spTree>
    <p:extLst>
      <p:ext uri="{BB962C8B-B14F-4D97-AF65-F5344CB8AC3E}">
        <p14:creationId xmlns:p14="http://schemas.microsoft.com/office/powerpoint/2010/main" val="9155530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white"/>
              </a:solidFill>
            </a:endParaRPr>
          </a:p>
        </p:txBody>
      </p:sp>
      <p:sp>
        <p:nvSpPr>
          <p:cNvPr id="3" name="Footer Placeholder 2"/>
          <p:cNvSpPr>
            <a:spLocks noGrp="1"/>
          </p:cNvSpPr>
          <p:nvPr>
            <p:ph type="ftr" sz="quarter" idx="11"/>
          </p:nvPr>
        </p:nvSpPr>
        <p:spPr/>
        <p:txBody>
          <a:bodyPr/>
          <a:lstStyle/>
          <a:p>
            <a:endParaRPr lang="en-US">
              <a:solidFill>
                <a:prstClr val="white"/>
              </a:solidFill>
            </a:endParaRPr>
          </a:p>
        </p:txBody>
      </p:sp>
      <p:sp>
        <p:nvSpPr>
          <p:cNvPr id="4" name="Slide Number Placeholder 3"/>
          <p:cNvSpPr>
            <a:spLocks noGrp="1"/>
          </p:cNvSpPr>
          <p:nvPr>
            <p:ph type="sldNum" sz="quarter" idx="12"/>
          </p:nvPr>
        </p:nvSpPr>
        <p:spPr/>
        <p:txBody>
          <a:bodyPr/>
          <a:lstStyle/>
          <a:p>
            <a:fld id="{6AACB149-E453-4C3E-A50F-1689A9199AE0}"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3554133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447800"/>
            <a:ext cx="3810000" cy="4191000"/>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572000" y="1447800"/>
            <a:ext cx="3810000" cy="4191000"/>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2"/>
          </p:nvPr>
        </p:nvSpPr>
        <p:spPr>
          <a:xfrm>
            <a:off x="8229600" y="6553200"/>
            <a:ext cx="685800" cy="152400"/>
          </a:xfrm>
          <a:prstGeom prst="rect">
            <a:avLst/>
          </a:prstGeom>
        </p:spPr>
        <p:txBody>
          <a:bodyPr/>
          <a:lstStyle/>
          <a:p>
            <a:fld id="{F3A6ED8E-AAB4-44A7-8950-92F46B374562}"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997334372"/>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solidFill>
                <a:prstClr val="white"/>
              </a:solidFill>
            </a:endParaRPr>
          </a:p>
        </p:txBody>
      </p:sp>
      <p:sp>
        <p:nvSpPr>
          <p:cNvPr id="8" name="Footer Placeholder 7"/>
          <p:cNvSpPr>
            <a:spLocks noGrp="1"/>
          </p:cNvSpPr>
          <p:nvPr>
            <p:ph type="ftr" sz="quarter" idx="11"/>
          </p:nvPr>
        </p:nvSpPr>
        <p:spPr/>
        <p:txBody>
          <a:bodyPr/>
          <a:lstStyle/>
          <a:p>
            <a:endParaRPr lang="en-US">
              <a:solidFill>
                <a:prstClr val="white"/>
              </a:solidFill>
            </a:endParaRPr>
          </a:p>
        </p:txBody>
      </p:sp>
      <p:sp>
        <p:nvSpPr>
          <p:cNvPr id="9" name="Slide Number Placeholder 8"/>
          <p:cNvSpPr>
            <a:spLocks noGrp="1"/>
          </p:cNvSpPr>
          <p:nvPr>
            <p:ph type="sldNum" sz="quarter" idx="12"/>
          </p:nvPr>
        </p:nvSpPr>
        <p:spPr/>
        <p:txBody>
          <a:bodyPr/>
          <a:lstStyle/>
          <a:p>
            <a:fld id="{6AACB149-E453-4C3E-A50F-1689A9199AE0}"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6518108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731520" y="2468880"/>
            <a:ext cx="9144000" cy="1470025"/>
          </a:xfrm>
        </p:spPr>
        <p:txBody>
          <a:bodyPr/>
          <a:lstStyle>
            <a:lvl1pPr algn="l">
              <a:defRPr sz="3200">
                <a:solidFill>
                  <a:schemeClr val="bg1"/>
                </a:solidFill>
                <a:latin typeface="Calibri" pitchFamily="34" charset="0"/>
                <a:cs typeface="Calibri"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731520" y="3931920"/>
            <a:ext cx="9144000" cy="1752600"/>
          </a:xfrm>
        </p:spPr>
        <p:txBody>
          <a:bodyPr/>
          <a:lstStyle>
            <a:lvl1pPr marL="0" indent="0" algn="l">
              <a:buNone/>
              <a:defRPr sz="2000" b="0">
                <a:solidFill>
                  <a:schemeClr val="tx2">
                    <a:lumMod val="20000"/>
                    <a:lumOff val="80000"/>
                  </a:schemeClr>
                </a:solidFill>
                <a:latin typeface="Calibri" pitchFamily="34" charset="0"/>
                <a:cs typeface="Calibri"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Slide Number Placeholder 3"/>
          <p:cNvSpPr>
            <a:spLocks noGrp="1"/>
          </p:cNvSpPr>
          <p:nvPr>
            <p:ph type="sldNum" sz="quarter" idx="10"/>
          </p:nvPr>
        </p:nvSpPr>
        <p:spPr/>
        <p:txBody>
          <a:bodyPr anchor="ctr" anchorCtr="0"/>
          <a:lstStyle>
            <a:lvl1pPr>
              <a:defRPr b="0"/>
            </a:lvl1pPr>
          </a:lstStyle>
          <a:p>
            <a:endParaRPr lang="en-US" dirty="0">
              <a:solidFill>
                <a:prstClr val="white"/>
              </a:solidFill>
            </a:endParaRPr>
          </a:p>
        </p:txBody>
      </p:sp>
      <p:sp>
        <p:nvSpPr>
          <p:cNvPr id="12" name="Date Placeholder 11"/>
          <p:cNvSpPr>
            <a:spLocks noGrp="1"/>
          </p:cNvSpPr>
          <p:nvPr>
            <p:ph type="dt" sz="half" idx="11"/>
          </p:nvPr>
        </p:nvSpPr>
        <p:spPr/>
        <p:txBody>
          <a:bodyPr/>
          <a:lstStyle/>
          <a:p>
            <a:endParaRPr lang="en-US" dirty="0">
              <a:solidFill>
                <a:prstClr val="white"/>
              </a:solidFill>
            </a:endParaRPr>
          </a:p>
        </p:txBody>
      </p:sp>
      <p:sp>
        <p:nvSpPr>
          <p:cNvPr id="13" name="Footer Placeholder 12"/>
          <p:cNvSpPr>
            <a:spLocks noGrp="1"/>
          </p:cNvSpPr>
          <p:nvPr>
            <p:ph type="ftr" sz="quarter" idx="12"/>
          </p:nvPr>
        </p:nvSpPr>
        <p:spPr/>
        <p:txBody>
          <a:bodyPr/>
          <a:lstStyle>
            <a:lvl1pPr>
              <a:defRPr>
                <a:solidFill>
                  <a:schemeClr val="bg1"/>
                </a:solidFill>
              </a:defRPr>
            </a:lvl1pPr>
          </a:lstStyle>
          <a:p>
            <a:endParaRPr lang="en-US" dirty="0">
              <a:solidFill>
                <a:prstClr val="white"/>
              </a:solidFill>
            </a:endParaRPr>
          </a:p>
        </p:txBody>
      </p:sp>
    </p:spTree>
    <p:extLst>
      <p:ext uri="{BB962C8B-B14F-4D97-AF65-F5344CB8AC3E}">
        <p14:creationId xmlns:p14="http://schemas.microsoft.com/office/powerpoint/2010/main" val="3741903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13" name="Text Placeholder 16"/>
          <p:cNvSpPr>
            <a:spLocks noGrp="1"/>
          </p:cNvSpPr>
          <p:nvPr>
            <p:ph type="body" sz="quarter" idx="14" hasCustomPrompt="1"/>
          </p:nvPr>
        </p:nvSpPr>
        <p:spPr>
          <a:xfrm>
            <a:off x="731520" y="822960"/>
            <a:ext cx="7955280" cy="457200"/>
          </a:xfrm>
        </p:spPr>
        <p:txBody>
          <a:bodyPr/>
          <a:lstStyle>
            <a:lvl1pPr marL="0" indent="0">
              <a:buNone/>
              <a:defRPr sz="2000" b="0" baseline="0">
                <a:solidFill>
                  <a:schemeClr val="tx2">
                    <a:lumMod val="20000"/>
                    <a:lumOff val="80000"/>
                  </a:schemeClr>
                </a:solidFill>
              </a:defRPr>
            </a:lvl1pPr>
          </a:lstStyle>
          <a:p>
            <a:pPr lvl="0"/>
            <a:r>
              <a:rPr lang="en-US" dirty="0" smtClean="0"/>
              <a:t>Click to edit Subtitle style</a:t>
            </a:r>
          </a:p>
        </p:txBody>
      </p:sp>
      <p:sp>
        <p:nvSpPr>
          <p:cNvPr id="14" name="Title 13"/>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US" dirty="0"/>
          </a:p>
        </p:txBody>
      </p:sp>
      <p:sp>
        <p:nvSpPr>
          <p:cNvPr id="15" name="Date Placeholder 14"/>
          <p:cNvSpPr>
            <a:spLocks noGrp="1"/>
          </p:cNvSpPr>
          <p:nvPr>
            <p:ph type="dt" sz="half" idx="15"/>
          </p:nvPr>
        </p:nvSpPr>
        <p:spPr/>
        <p:txBody>
          <a:bodyPr/>
          <a:lstStyle/>
          <a:p>
            <a:endParaRPr lang="en-US" dirty="0">
              <a:solidFill>
                <a:prstClr val="white"/>
              </a:solidFill>
            </a:endParaRPr>
          </a:p>
        </p:txBody>
      </p:sp>
      <p:sp>
        <p:nvSpPr>
          <p:cNvPr id="16" name="Footer Placeholder 15"/>
          <p:cNvSpPr>
            <a:spLocks noGrp="1"/>
          </p:cNvSpPr>
          <p:nvPr>
            <p:ph type="ftr" sz="quarter" idx="16"/>
          </p:nvPr>
        </p:nvSpPr>
        <p:spPr/>
        <p:txBody>
          <a:bodyPr/>
          <a:lstStyle/>
          <a:p>
            <a:endParaRPr lang="en-US" dirty="0">
              <a:solidFill>
                <a:prstClr val="white"/>
              </a:solidFill>
            </a:endParaRPr>
          </a:p>
        </p:txBody>
      </p:sp>
      <p:sp>
        <p:nvSpPr>
          <p:cNvPr id="17" name="Slide Number Placeholder 16"/>
          <p:cNvSpPr>
            <a:spLocks noGrp="1"/>
          </p:cNvSpPr>
          <p:nvPr>
            <p:ph type="sldNum" sz="quarter" idx="17"/>
          </p:nvPr>
        </p:nvSpPr>
        <p:spPr/>
        <p:txBody>
          <a:bodyPr anchor="ctr" anchorCtr="0"/>
          <a:lstStyle>
            <a:lvl1pPr>
              <a:defRPr b="0"/>
            </a:lvl1pPr>
          </a:lstStyle>
          <a:p>
            <a:fld id="{8B8DAD8C-C4E3-48BA-B104-E5711D0DF775}" type="slidenum">
              <a:rPr lang="en-US" smtClean="0">
                <a:solidFill>
                  <a:prstClr val="white"/>
                </a:solidFill>
              </a:rPr>
              <a:pPr/>
              <a:t>‹#›</a:t>
            </a:fld>
            <a:endParaRPr lang="en-US" dirty="0">
              <a:solidFill>
                <a:prstClr val="white"/>
              </a:solidFill>
            </a:endParaRPr>
          </a:p>
        </p:txBody>
      </p:sp>
      <p:sp>
        <p:nvSpPr>
          <p:cNvPr id="19" name="Content Placeholder 18"/>
          <p:cNvSpPr>
            <a:spLocks noGrp="1"/>
          </p:cNvSpPr>
          <p:nvPr>
            <p:ph sz="quarter" idx="18"/>
          </p:nvPr>
        </p:nvSpPr>
        <p:spPr>
          <a:xfrm>
            <a:off x="731520" y="1463040"/>
            <a:ext cx="7955280" cy="448056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1084826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ide By Side Content Slid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31520" y="1463040"/>
            <a:ext cx="3886200" cy="4480560"/>
          </a:xfrm>
        </p:spPr>
        <p:txBody>
          <a:bodyPr/>
          <a:lstStyle>
            <a:lvl1pPr>
              <a:defRPr sz="2600">
                <a:latin typeface="Calibri" pitchFamily="34" charset="0"/>
                <a:cs typeface="Calibri" pitchFamily="34" charset="0"/>
              </a:defRPr>
            </a:lvl1pPr>
            <a:lvl2pPr>
              <a:defRPr sz="2400">
                <a:latin typeface="Calibri" pitchFamily="34" charset="0"/>
                <a:cs typeface="Calibri" pitchFamily="34" charset="0"/>
              </a:defRPr>
            </a:lvl2pPr>
            <a:lvl3pPr>
              <a:defRPr sz="2000">
                <a:latin typeface="Calibri" pitchFamily="34" charset="0"/>
                <a:cs typeface="Calibri" pitchFamily="34" charset="0"/>
              </a:defRPr>
            </a:lvl3pPr>
            <a:lvl4pPr>
              <a:defRPr sz="1800">
                <a:latin typeface="Calibri" pitchFamily="34" charset="0"/>
                <a:cs typeface="Calibri" pitchFamily="34" charset="0"/>
              </a:defRPr>
            </a:lvl4pPr>
            <a:lvl5pPr>
              <a:defRPr sz="1600">
                <a:latin typeface="Calibri" pitchFamily="34" charset="0"/>
                <a:cs typeface="Calibri"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Content Placeholder 3"/>
          <p:cNvSpPr>
            <a:spLocks noGrp="1"/>
          </p:cNvSpPr>
          <p:nvPr>
            <p:ph sz="half" idx="2"/>
          </p:nvPr>
        </p:nvSpPr>
        <p:spPr>
          <a:xfrm>
            <a:off x="4800600" y="1463040"/>
            <a:ext cx="3886200" cy="4480560"/>
          </a:xfrm>
        </p:spPr>
        <p:txBody>
          <a:bodyPr/>
          <a:lstStyle>
            <a:lvl1pPr>
              <a:defRPr sz="2600">
                <a:latin typeface="Calibri" pitchFamily="34" charset="0"/>
                <a:cs typeface="Calibri" pitchFamily="34" charset="0"/>
              </a:defRPr>
            </a:lvl1pPr>
            <a:lvl2pPr>
              <a:defRPr sz="2400">
                <a:latin typeface="Calibri" pitchFamily="34" charset="0"/>
                <a:cs typeface="Calibri" pitchFamily="34" charset="0"/>
              </a:defRPr>
            </a:lvl2pPr>
            <a:lvl3pPr>
              <a:defRPr sz="2000">
                <a:latin typeface="Calibri" pitchFamily="34" charset="0"/>
                <a:cs typeface="Calibri" pitchFamily="34" charset="0"/>
              </a:defRPr>
            </a:lvl3pPr>
            <a:lvl4pPr>
              <a:defRPr sz="1800">
                <a:latin typeface="Calibri" pitchFamily="34" charset="0"/>
                <a:cs typeface="Calibri" pitchFamily="34" charset="0"/>
              </a:defRPr>
            </a:lvl4pPr>
            <a:lvl5pPr>
              <a:defRPr sz="1600">
                <a:latin typeface="Calibri" pitchFamily="34" charset="0"/>
                <a:cs typeface="Calibri"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8" name="Title 7"/>
          <p:cNvSpPr>
            <a:spLocks noGrp="1"/>
          </p:cNvSpPr>
          <p:nvPr>
            <p:ph type="title"/>
          </p:nvPr>
        </p:nvSpPr>
        <p:spPr>
          <a:xfrm>
            <a:off x="731520" y="0"/>
            <a:ext cx="7955280" cy="868362"/>
          </a:xfrm>
        </p:spPr>
        <p:txBody>
          <a:bodyPr/>
          <a:lstStyle/>
          <a:p>
            <a:r>
              <a:rPr lang="en-US" dirty="0" smtClean="0"/>
              <a:t>Click to edit Master title style</a:t>
            </a:r>
            <a:endParaRPr lang="en-US" dirty="0"/>
          </a:p>
        </p:txBody>
      </p:sp>
      <p:sp>
        <p:nvSpPr>
          <p:cNvPr id="9" name="Date Placeholder 8"/>
          <p:cNvSpPr>
            <a:spLocks noGrp="1"/>
          </p:cNvSpPr>
          <p:nvPr>
            <p:ph type="dt" sz="half" idx="10"/>
          </p:nvPr>
        </p:nvSpPr>
        <p:spPr/>
        <p:txBody>
          <a:bodyPr/>
          <a:lstStyle/>
          <a:p>
            <a:endParaRPr lang="en-US" dirty="0">
              <a:solidFill>
                <a:prstClr val="white"/>
              </a:solidFill>
            </a:endParaRPr>
          </a:p>
        </p:txBody>
      </p:sp>
      <p:sp>
        <p:nvSpPr>
          <p:cNvPr id="10" name="Footer Placeholder 9"/>
          <p:cNvSpPr>
            <a:spLocks noGrp="1"/>
          </p:cNvSpPr>
          <p:nvPr>
            <p:ph type="ftr" sz="quarter" idx="11"/>
          </p:nvPr>
        </p:nvSpPr>
        <p:spPr/>
        <p:txBody>
          <a:bodyPr/>
          <a:lstStyle/>
          <a:p>
            <a:endParaRPr lang="en-US" dirty="0">
              <a:solidFill>
                <a:prstClr val="white"/>
              </a:solidFill>
            </a:endParaRPr>
          </a:p>
        </p:txBody>
      </p:sp>
      <p:sp>
        <p:nvSpPr>
          <p:cNvPr id="11" name="Slide Number Placeholder 10"/>
          <p:cNvSpPr>
            <a:spLocks noGrp="1"/>
          </p:cNvSpPr>
          <p:nvPr>
            <p:ph type="sldNum" sz="quarter" idx="12"/>
          </p:nvPr>
        </p:nvSpPr>
        <p:spPr/>
        <p:txBody>
          <a:bodyPr/>
          <a:lstStyle/>
          <a:p>
            <a:fld id="{8B8DAD8C-C4E3-48BA-B104-E5711D0DF775}" type="slidenum">
              <a:rPr lang="en-US" smtClean="0">
                <a:solidFill>
                  <a:prstClr val="white"/>
                </a:solidFill>
              </a:rPr>
              <a:pPr/>
              <a:t>‹#›</a:t>
            </a:fld>
            <a:endParaRPr lang="en-US" dirty="0">
              <a:solidFill>
                <a:prstClr val="white"/>
              </a:solidFill>
            </a:endParaRPr>
          </a:p>
        </p:txBody>
      </p:sp>
      <p:sp>
        <p:nvSpPr>
          <p:cNvPr id="14" name="Text Placeholder 16"/>
          <p:cNvSpPr>
            <a:spLocks noGrp="1"/>
          </p:cNvSpPr>
          <p:nvPr>
            <p:ph type="body" sz="quarter" idx="14" hasCustomPrompt="1"/>
          </p:nvPr>
        </p:nvSpPr>
        <p:spPr>
          <a:xfrm>
            <a:off x="731520" y="822960"/>
            <a:ext cx="7955280" cy="457200"/>
          </a:xfrm>
        </p:spPr>
        <p:txBody>
          <a:bodyPr/>
          <a:lstStyle>
            <a:lvl1pPr marL="0" indent="0">
              <a:buNone/>
              <a:defRPr sz="2000" b="0" baseline="0">
                <a:solidFill>
                  <a:schemeClr val="tx2">
                    <a:lumMod val="20000"/>
                    <a:lumOff val="80000"/>
                  </a:schemeClr>
                </a:solidFill>
              </a:defRPr>
            </a:lvl1pPr>
          </a:lstStyle>
          <a:p>
            <a:pPr lvl="0"/>
            <a:r>
              <a:rPr lang="en-US" dirty="0" smtClean="0"/>
              <a:t>Click to edit Subtitle style</a:t>
            </a:r>
          </a:p>
        </p:txBody>
      </p:sp>
    </p:spTree>
    <p:extLst>
      <p:ext uri="{BB962C8B-B14F-4D97-AF65-F5344CB8AC3E}">
        <p14:creationId xmlns:p14="http://schemas.microsoft.com/office/powerpoint/2010/main" val="4221302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mparison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A4219F61-3C94-47E2-94B8-9001C378D31A}" type="slidenum">
              <a:rPr lang="en-US" smtClean="0">
                <a:solidFill>
                  <a:prstClr val="white"/>
                </a:solidFill>
              </a:rPr>
              <a:pPr/>
              <a:t>‹#›</a:t>
            </a:fld>
            <a:endParaRPr lang="en-US" dirty="0">
              <a:solidFill>
                <a:prstClr val="white"/>
              </a:solidFill>
            </a:endParaRPr>
          </a:p>
        </p:txBody>
      </p:sp>
      <p:sp>
        <p:nvSpPr>
          <p:cNvPr id="4" name="Date Placeholder 3"/>
          <p:cNvSpPr>
            <a:spLocks noGrp="1"/>
          </p:cNvSpPr>
          <p:nvPr>
            <p:ph type="dt" sz="half" idx="11"/>
          </p:nvPr>
        </p:nvSpPr>
        <p:spPr/>
        <p:txBody>
          <a:bodyPr/>
          <a:lstStyle/>
          <a:p>
            <a:endParaRPr lang="en-US" dirty="0">
              <a:solidFill>
                <a:prstClr val="white"/>
              </a:solidFill>
            </a:endParaRPr>
          </a:p>
        </p:txBody>
      </p:sp>
      <p:sp>
        <p:nvSpPr>
          <p:cNvPr id="5" name="Footer Placeholder 4"/>
          <p:cNvSpPr>
            <a:spLocks noGrp="1"/>
          </p:cNvSpPr>
          <p:nvPr>
            <p:ph type="ftr" sz="quarter" idx="12"/>
          </p:nvPr>
        </p:nvSpPr>
        <p:spPr/>
        <p:txBody>
          <a:bodyPr/>
          <a:lstStyle/>
          <a:p>
            <a:endParaRPr lang="en-US" dirty="0">
              <a:solidFill>
                <a:prstClr val="white"/>
              </a:solidFill>
            </a:endParaRPr>
          </a:p>
        </p:txBody>
      </p:sp>
      <p:sp>
        <p:nvSpPr>
          <p:cNvPr id="6" name="Text Placeholder 2"/>
          <p:cNvSpPr>
            <a:spLocks noGrp="1"/>
          </p:cNvSpPr>
          <p:nvPr>
            <p:ph type="body" idx="1"/>
          </p:nvPr>
        </p:nvSpPr>
        <p:spPr>
          <a:xfrm>
            <a:off x="731520" y="1280160"/>
            <a:ext cx="3886200" cy="639762"/>
          </a:xfrm>
        </p:spPr>
        <p:txBody>
          <a:bodyPr anchor="b"/>
          <a:lstStyle>
            <a:lvl1pPr marL="0" indent="0">
              <a:buNone/>
              <a:defRPr sz="2400" b="1">
                <a:solidFill>
                  <a:schemeClr val="tx2">
                    <a:lumMod val="20000"/>
                    <a:lumOff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7" name="Content Placeholder 3"/>
          <p:cNvSpPr>
            <a:spLocks noGrp="1"/>
          </p:cNvSpPr>
          <p:nvPr>
            <p:ph sz="half" idx="2"/>
          </p:nvPr>
        </p:nvSpPr>
        <p:spPr>
          <a:xfrm>
            <a:off x="731520" y="1920240"/>
            <a:ext cx="3886200" cy="40233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8" name="Text Placeholder 4"/>
          <p:cNvSpPr>
            <a:spLocks noGrp="1"/>
          </p:cNvSpPr>
          <p:nvPr>
            <p:ph type="body" sz="quarter" idx="3"/>
          </p:nvPr>
        </p:nvSpPr>
        <p:spPr>
          <a:xfrm>
            <a:off x="4800600" y="1280160"/>
            <a:ext cx="3886200" cy="639762"/>
          </a:xfrm>
        </p:spPr>
        <p:txBody>
          <a:bodyPr anchor="b"/>
          <a:lstStyle>
            <a:lvl1pPr marL="0" indent="0">
              <a:buNone/>
              <a:defRPr sz="2400" b="1">
                <a:solidFill>
                  <a:schemeClr val="tx2">
                    <a:lumMod val="20000"/>
                    <a:lumOff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9" name="Content Placeholder 5"/>
          <p:cNvSpPr>
            <a:spLocks noGrp="1"/>
          </p:cNvSpPr>
          <p:nvPr>
            <p:ph sz="quarter" idx="4"/>
          </p:nvPr>
        </p:nvSpPr>
        <p:spPr>
          <a:xfrm>
            <a:off x="4800600" y="1920240"/>
            <a:ext cx="3886200" cy="4023360"/>
          </a:xfrm>
        </p:spPr>
        <p:txBody>
          <a:bodyPr/>
          <a:lstStyle>
            <a:lvl1pPr>
              <a:defRPr sz="26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0" name="Text Placeholder 16"/>
          <p:cNvSpPr>
            <a:spLocks noGrp="1"/>
          </p:cNvSpPr>
          <p:nvPr>
            <p:ph type="body" sz="quarter" idx="14" hasCustomPrompt="1"/>
          </p:nvPr>
        </p:nvSpPr>
        <p:spPr>
          <a:xfrm>
            <a:off x="731520" y="822960"/>
            <a:ext cx="7955280" cy="457200"/>
          </a:xfrm>
        </p:spPr>
        <p:txBody>
          <a:bodyPr/>
          <a:lstStyle>
            <a:lvl1pPr marL="0" indent="0">
              <a:buNone/>
              <a:defRPr sz="2000" b="0" baseline="0">
                <a:solidFill>
                  <a:schemeClr val="tx2">
                    <a:lumMod val="20000"/>
                    <a:lumOff val="80000"/>
                  </a:schemeClr>
                </a:solidFill>
              </a:defRPr>
            </a:lvl1pPr>
          </a:lstStyle>
          <a:p>
            <a:pPr lvl="0"/>
            <a:r>
              <a:rPr lang="en-US" dirty="0" smtClean="0"/>
              <a:t>Click to edit Subtitle style</a:t>
            </a:r>
          </a:p>
        </p:txBody>
      </p:sp>
    </p:spTree>
    <p:extLst>
      <p:ext uri="{BB962C8B-B14F-4D97-AF65-F5344CB8AC3E}">
        <p14:creationId xmlns:p14="http://schemas.microsoft.com/office/powerpoint/2010/main" val="3236018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ent w/ Caption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A4219F61-3C94-47E2-94B8-9001C378D31A}" type="slidenum">
              <a:rPr lang="en-US" smtClean="0">
                <a:solidFill>
                  <a:prstClr val="white"/>
                </a:solidFill>
              </a:rPr>
              <a:pPr/>
              <a:t>‹#›</a:t>
            </a:fld>
            <a:endParaRPr lang="en-US" dirty="0">
              <a:solidFill>
                <a:prstClr val="white"/>
              </a:solidFill>
            </a:endParaRPr>
          </a:p>
        </p:txBody>
      </p:sp>
      <p:sp>
        <p:nvSpPr>
          <p:cNvPr id="4" name="Date Placeholder 3"/>
          <p:cNvSpPr>
            <a:spLocks noGrp="1"/>
          </p:cNvSpPr>
          <p:nvPr>
            <p:ph type="dt" sz="half" idx="11"/>
          </p:nvPr>
        </p:nvSpPr>
        <p:spPr/>
        <p:txBody>
          <a:bodyPr/>
          <a:lstStyle/>
          <a:p>
            <a:endParaRPr lang="en-US" dirty="0">
              <a:solidFill>
                <a:prstClr val="white"/>
              </a:solidFill>
            </a:endParaRPr>
          </a:p>
        </p:txBody>
      </p:sp>
      <p:sp>
        <p:nvSpPr>
          <p:cNvPr id="5" name="Footer Placeholder 4"/>
          <p:cNvSpPr>
            <a:spLocks noGrp="1"/>
          </p:cNvSpPr>
          <p:nvPr>
            <p:ph type="ftr" sz="quarter" idx="12"/>
          </p:nvPr>
        </p:nvSpPr>
        <p:spPr/>
        <p:txBody>
          <a:bodyPr/>
          <a:lstStyle/>
          <a:p>
            <a:endParaRPr lang="en-US" dirty="0">
              <a:solidFill>
                <a:prstClr val="white"/>
              </a:solidFill>
            </a:endParaRPr>
          </a:p>
        </p:txBody>
      </p:sp>
      <p:sp>
        <p:nvSpPr>
          <p:cNvPr id="7" name="Content Placeholder 2"/>
          <p:cNvSpPr>
            <a:spLocks noGrp="1"/>
          </p:cNvSpPr>
          <p:nvPr>
            <p:ph idx="1"/>
          </p:nvPr>
        </p:nvSpPr>
        <p:spPr>
          <a:xfrm>
            <a:off x="3886200" y="1463041"/>
            <a:ext cx="4800600" cy="4480560"/>
          </a:xfrm>
        </p:spPr>
        <p:txBody>
          <a:bodyPr/>
          <a:lstStyle>
            <a:lvl1pPr>
              <a:defRPr sz="2600"/>
            </a:lvl1pPr>
            <a:lvl2pPr>
              <a:defRPr sz="2400"/>
            </a:lvl2pPr>
            <a:lvl3pPr>
              <a:defRPr sz="2000"/>
            </a:lvl3pPr>
            <a:lvl4pPr>
              <a:defRPr sz="18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8" name="Text Placeholder 3"/>
          <p:cNvSpPr>
            <a:spLocks noGrp="1"/>
          </p:cNvSpPr>
          <p:nvPr>
            <p:ph type="body" sz="half" idx="2"/>
          </p:nvPr>
        </p:nvSpPr>
        <p:spPr>
          <a:xfrm>
            <a:off x="731520" y="1463041"/>
            <a:ext cx="3008313" cy="4480560"/>
          </a:xfrm>
        </p:spPr>
        <p:txBody>
          <a:bodyPr/>
          <a:lstStyle>
            <a:lvl1pPr marL="0" indent="0">
              <a:buNone/>
              <a:defRPr sz="1400" b="0">
                <a:solidFill>
                  <a:schemeClr val="tx2">
                    <a:lumMod val="20000"/>
                    <a:lumOff val="8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9" name="Title 1"/>
          <p:cNvSpPr>
            <a:spLocks noGrp="1"/>
          </p:cNvSpPr>
          <p:nvPr>
            <p:ph type="title"/>
          </p:nvPr>
        </p:nvSpPr>
        <p:spPr>
          <a:xfrm>
            <a:off x="731520" y="0"/>
            <a:ext cx="7955280" cy="868362"/>
          </a:xfrm>
        </p:spPr>
        <p:txBody>
          <a:bodyPr/>
          <a:lstStyle>
            <a:lvl1pPr>
              <a:defRPr>
                <a:solidFill>
                  <a:schemeClr val="bg1"/>
                </a:solidFill>
              </a:defRPr>
            </a:lvl1pPr>
          </a:lstStyle>
          <a:p>
            <a:r>
              <a:rPr lang="en-US" dirty="0" smtClean="0"/>
              <a:t>Click to edit Master title style</a:t>
            </a:r>
            <a:endParaRPr lang="en-US" dirty="0"/>
          </a:p>
        </p:txBody>
      </p:sp>
      <p:sp>
        <p:nvSpPr>
          <p:cNvPr id="10" name="Text Placeholder 16"/>
          <p:cNvSpPr>
            <a:spLocks noGrp="1"/>
          </p:cNvSpPr>
          <p:nvPr>
            <p:ph type="body" sz="quarter" idx="14" hasCustomPrompt="1"/>
          </p:nvPr>
        </p:nvSpPr>
        <p:spPr>
          <a:xfrm>
            <a:off x="731520" y="822960"/>
            <a:ext cx="7955280" cy="457200"/>
          </a:xfrm>
        </p:spPr>
        <p:txBody>
          <a:bodyPr/>
          <a:lstStyle>
            <a:lvl1pPr marL="0" indent="0">
              <a:buNone/>
              <a:defRPr sz="2000" b="0" baseline="0">
                <a:solidFill>
                  <a:schemeClr val="tx2">
                    <a:lumMod val="20000"/>
                    <a:lumOff val="80000"/>
                  </a:schemeClr>
                </a:solidFill>
              </a:defRPr>
            </a:lvl1pPr>
          </a:lstStyle>
          <a:p>
            <a:pPr lvl="0"/>
            <a:r>
              <a:rPr lang="en-US" dirty="0" smtClean="0"/>
              <a:t>Click to edit Subtitle style</a:t>
            </a:r>
          </a:p>
        </p:txBody>
      </p:sp>
    </p:spTree>
    <p:extLst>
      <p:ext uri="{BB962C8B-B14F-4D97-AF65-F5344CB8AC3E}">
        <p14:creationId xmlns:p14="http://schemas.microsoft.com/office/powerpoint/2010/main" val="1776688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Picture By Text Slide">
    <p:bg>
      <p:bgRef idx="1001">
        <a:schemeClr val="bg1"/>
      </p:bgRef>
    </p:bg>
    <p:spTree>
      <p:nvGrpSpPr>
        <p:cNvPr id="1" name=""/>
        <p:cNvGrpSpPr/>
        <p:nvPr/>
      </p:nvGrpSpPr>
      <p:grpSpPr>
        <a:xfrm>
          <a:off x="0" y="0"/>
          <a:ext cx="0" cy="0"/>
          <a:chOff x="0" y="0"/>
          <a:chExt cx="0" cy="0"/>
        </a:xfrm>
      </p:grpSpPr>
      <p:sp>
        <p:nvSpPr>
          <p:cNvPr id="19" name="Picture Placeholder 2"/>
          <p:cNvSpPr>
            <a:spLocks noGrp="1"/>
          </p:cNvSpPr>
          <p:nvPr>
            <p:ph type="pic" idx="15"/>
          </p:nvPr>
        </p:nvSpPr>
        <p:spPr>
          <a:xfrm>
            <a:off x="731520" y="1463040"/>
            <a:ext cx="3886200" cy="448056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4800600" y="1463040"/>
            <a:ext cx="3886200" cy="4480560"/>
          </a:xfrm>
        </p:spPr>
        <p:txBody>
          <a:bodyPr/>
          <a:lstStyle>
            <a:lvl1pPr>
              <a:defRPr>
                <a:latin typeface="Calibri" pitchFamily="34" charset="0"/>
                <a:cs typeface="Calibri" pitchFamily="34" charset="0"/>
              </a:defRPr>
            </a:lvl1pPr>
            <a:lvl2pPr>
              <a:defRPr>
                <a:latin typeface="Calibri" pitchFamily="34" charset="0"/>
                <a:cs typeface="Calibri" pitchFamily="34" charset="0"/>
              </a:defRPr>
            </a:lvl2pPr>
            <a:lvl3pPr>
              <a:defRPr>
                <a:latin typeface="Calibri" pitchFamily="34" charset="0"/>
                <a:cs typeface="Calibri" pitchFamily="34" charset="0"/>
              </a:defRPr>
            </a:lvl3pPr>
            <a:lvl4pPr>
              <a:defRPr sz="1800">
                <a:latin typeface="Calibri" pitchFamily="34" charset="0"/>
                <a:cs typeface="Calibri" pitchFamily="34" charset="0"/>
              </a:defRPr>
            </a:lvl4pPr>
            <a:lvl5pPr>
              <a:defRPr sz="1600">
                <a:latin typeface="Calibri" pitchFamily="34" charset="0"/>
                <a:cs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8" name="Date Placeholder 7"/>
          <p:cNvSpPr>
            <a:spLocks noGrp="1"/>
          </p:cNvSpPr>
          <p:nvPr>
            <p:ph type="dt" sz="half" idx="10"/>
          </p:nvPr>
        </p:nvSpPr>
        <p:spPr/>
        <p:txBody>
          <a:bodyPr/>
          <a:lstStyle/>
          <a:p>
            <a:endParaRPr lang="en-US" dirty="0">
              <a:solidFill>
                <a:prstClr val="white"/>
              </a:solidFill>
            </a:endParaRPr>
          </a:p>
        </p:txBody>
      </p:sp>
      <p:sp>
        <p:nvSpPr>
          <p:cNvPr id="9" name="Footer Placeholder 8"/>
          <p:cNvSpPr>
            <a:spLocks noGrp="1"/>
          </p:cNvSpPr>
          <p:nvPr>
            <p:ph type="ftr" sz="quarter" idx="11"/>
          </p:nvPr>
        </p:nvSpPr>
        <p:spPr/>
        <p:txBody>
          <a:bodyPr/>
          <a:lstStyle/>
          <a:p>
            <a:endParaRPr lang="en-US" dirty="0">
              <a:solidFill>
                <a:prstClr val="white"/>
              </a:solidFill>
            </a:endParaRPr>
          </a:p>
        </p:txBody>
      </p:sp>
      <p:sp>
        <p:nvSpPr>
          <p:cNvPr id="10" name="Slide Number Placeholder 9"/>
          <p:cNvSpPr>
            <a:spLocks noGrp="1"/>
          </p:cNvSpPr>
          <p:nvPr>
            <p:ph type="sldNum" sz="quarter" idx="12"/>
          </p:nvPr>
        </p:nvSpPr>
        <p:spPr/>
        <p:txBody>
          <a:bodyPr/>
          <a:lstStyle/>
          <a:p>
            <a:fld id="{8B8DAD8C-C4E3-48BA-B104-E5711D0DF775}" type="slidenum">
              <a:rPr lang="en-US" smtClean="0">
                <a:solidFill>
                  <a:prstClr val="white"/>
                </a:solidFill>
              </a:rPr>
              <a:pPr/>
              <a:t>‹#›</a:t>
            </a:fld>
            <a:endParaRPr lang="en-US" dirty="0">
              <a:solidFill>
                <a:prstClr val="white"/>
              </a:solidFill>
            </a:endParaRPr>
          </a:p>
        </p:txBody>
      </p:sp>
      <p:sp>
        <p:nvSpPr>
          <p:cNvPr id="11" name="Title 10"/>
          <p:cNvSpPr>
            <a:spLocks noGrp="1"/>
          </p:cNvSpPr>
          <p:nvPr>
            <p:ph type="title"/>
          </p:nvPr>
        </p:nvSpPr>
        <p:spPr/>
        <p:txBody>
          <a:bodyPr/>
          <a:lstStyle/>
          <a:p>
            <a:r>
              <a:rPr lang="en-US" smtClean="0"/>
              <a:t>Click to edit Master title style</a:t>
            </a:r>
            <a:endParaRPr lang="en-US"/>
          </a:p>
        </p:txBody>
      </p:sp>
      <p:sp>
        <p:nvSpPr>
          <p:cNvPr id="18" name="Text Placeholder 16"/>
          <p:cNvSpPr>
            <a:spLocks noGrp="1"/>
          </p:cNvSpPr>
          <p:nvPr>
            <p:ph type="body" sz="quarter" idx="14" hasCustomPrompt="1"/>
          </p:nvPr>
        </p:nvSpPr>
        <p:spPr>
          <a:xfrm>
            <a:off x="731520" y="822960"/>
            <a:ext cx="7955280" cy="457200"/>
          </a:xfrm>
        </p:spPr>
        <p:txBody>
          <a:bodyPr/>
          <a:lstStyle>
            <a:lvl1pPr marL="0" indent="0">
              <a:buNone/>
              <a:defRPr sz="2000" b="0" baseline="0">
                <a:solidFill>
                  <a:schemeClr val="tx2">
                    <a:lumMod val="20000"/>
                    <a:lumOff val="80000"/>
                  </a:schemeClr>
                </a:solidFill>
              </a:defRPr>
            </a:lvl1pPr>
          </a:lstStyle>
          <a:p>
            <a:pPr lvl="0"/>
            <a:r>
              <a:rPr lang="en-US" dirty="0" smtClean="0"/>
              <a:t>Click to edit Subtitle style</a:t>
            </a:r>
          </a:p>
        </p:txBody>
      </p:sp>
    </p:spTree>
    <p:extLst>
      <p:ext uri="{BB962C8B-B14F-4D97-AF65-F5344CB8AC3E}">
        <p14:creationId xmlns:p14="http://schemas.microsoft.com/office/powerpoint/2010/main" val="39685356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icture w/ Caption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A4219F61-3C94-47E2-94B8-9001C378D31A}" type="slidenum">
              <a:rPr lang="en-US" smtClean="0">
                <a:solidFill>
                  <a:prstClr val="white"/>
                </a:solidFill>
              </a:rPr>
              <a:pPr/>
              <a:t>‹#›</a:t>
            </a:fld>
            <a:endParaRPr lang="en-US" dirty="0">
              <a:solidFill>
                <a:prstClr val="white"/>
              </a:solidFill>
            </a:endParaRPr>
          </a:p>
        </p:txBody>
      </p:sp>
      <p:sp>
        <p:nvSpPr>
          <p:cNvPr id="4" name="Date Placeholder 3"/>
          <p:cNvSpPr>
            <a:spLocks noGrp="1"/>
          </p:cNvSpPr>
          <p:nvPr>
            <p:ph type="dt" sz="half" idx="11"/>
          </p:nvPr>
        </p:nvSpPr>
        <p:spPr/>
        <p:txBody>
          <a:bodyPr/>
          <a:lstStyle/>
          <a:p>
            <a:endParaRPr lang="en-US" dirty="0">
              <a:solidFill>
                <a:prstClr val="white"/>
              </a:solidFill>
            </a:endParaRPr>
          </a:p>
        </p:txBody>
      </p:sp>
      <p:sp>
        <p:nvSpPr>
          <p:cNvPr id="5" name="Footer Placeholder 4"/>
          <p:cNvSpPr>
            <a:spLocks noGrp="1"/>
          </p:cNvSpPr>
          <p:nvPr>
            <p:ph type="ftr" sz="quarter" idx="12"/>
          </p:nvPr>
        </p:nvSpPr>
        <p:spPr/>
        <p:txBody>
          <a:bodyPr/>
          <a:lstStyle/>
          <a:p>
            <a:endParaRPr lang="en-US" dirty="0">
              <a:solidFill>
                <a:prstClr val="white"/>
              </a:solidFill>
            </a:endParaRPr>
          </a:p>
        </p:txBody>
      </p:sp>
      <p:sp>
        <p:nvSpPr>
          <p:cNvPr id="7" name="Picture Placeholder 2"/>
          <p:cNvSpPr>
            <a:spLocks noGrp="1"/>
          </p:cNvSpPr>
          <p:nvPr>
            <p:ph type="pic" idx="1"/>
          </p:nvPr>
        </p:nvSpPr>
        <p:spPr>
          <a:xfrm>
            <a:off x="1792288" y="1463040"/>
            <a:ext cx="5486400" cy="3657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8" name="Text Placeholder 3"/>
          <p:cNvSpPr>
            <a:spLocks noGrp="1"/>
          </p:cNvSpPr>
          <p:nvPr>
            <p:ph type="body" sz="half" idx="2"/>
          </p:nvPr>
        </p:nvSpPr>
        <p:spPr>
          <a:xfrm>
            <a:off x="1792288" y="5138738"/>
            <a:ext cx="5486400" cy="804862"/>
          </a:xfrm>
        </p:spPr>
        <p:txBody>
          <a:bodyPr/>
          <a:lstStyle>
            <a:lvl1pPr marL="0" indent="0">
              <a:buNone/>
              <a:defRPr sz="1400" b="0">
                <a:solidFill>
                  <a:schemeClr val="tx2">
                    <a:lumMod val="20000"/>
                    <a:lumOff val="8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9" name="Title 10"/>
          <p:cNvSpPr>
            <a:spLocks noGrp="1"/>
          </p:cNvSpPr>
          <p:nvPr>
            <p:ph type="title"/>
          </p:nvPr>
        </p:nvSpPr>
        <p:spPr>
          <a:xfrm>
            <a:off x="731520" y="0"/>
            <a:ext cx="7955280" cy="868362"/>
          </a:xfrm>
        </p:spPr>
        <p:txBody>
          <a:bodyPr/>
          <a:lstStyle/>
          <a:p>
            <a:r>
              <a:rPr lang="en-US" smtClean="0"/>
              <a:t>Click to edit Master title style</a:t>
            </a:r>
            <a:endParaRPr lang="en-US"/>
          </a:p>
        </p:txBody>
      </p:sp>
      <p:sp>
        <p:nvSpPr>
          <p:cNvPr id="10" name="Text Placeholder 16"/>
          <p:cNvSpPr>
            <a:spLocks noGrp="1"/>
          </p:cNvSpPr>
          <p:nvPr>
            <p:ph type="body" sz="quarter" idx="14" hasCustomPrompt="1"/>
          </p:nvPr>
        </p:nvSpPr>
        <p:spPr>
          <a:xfrm>
            <a:off x="731520" y="822960"/>
            <a:ext cx="7955280" cy="457200"/>
          </a:xfrm>
        </p:spPr>
        <p:txBody>
          <a:bodyPr/>
          <a:lstStyle>
            <a:lvl1pPr marL="0" indent="0">
              <a:buNone/>
              <a:defRPr sz="2000" b="0" baseline="0">
                <a:solidFill>
                  <a:schemeClr val="tx2">
                    <a:lumMod val="20000"/>
                    <a:lumOff val="80000"/>
                  </a:schemeClr>
                </a:solidFill>
              </a:defRPr>
            </a:lvl1pPr>
          </a:lstStyle>
          <a:p>
            <a:pPr lvl="0"/>
            <a:r>
              <a:rPr lang="en-US" dirty="0" smtClean="0"/>
              <a:t>Click to edit Subtitle style</a:t>
            </a:r>
          </a:p>
        </p:txBody>
      </p:sp>
    </p:spTree>
    <p:extLst>
      <p:ext uri="{BB962C8B-B14F-4D97-AF65-F5344CB8AC3E}">
        <p14:creationId xmlns:p14="http://schemas.microsoft.com/office/powerpoint/2010/main" val="3755227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75D8832-0F0B-49D2-8260-F966801C8680}" type="datetimeFigureOut">
              <a:rPr lang="en-US"/>
              <a:pPr>
                <a:defRPr/>
              </a:pPr>
              <a:t>6/24/2020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E75F032-AFAD-47A6-9A9F-599386D2DD5C}" type="slidenum">
              <a:rPr lang="en-US"/>
              <a:pPr>
                <a:defRPr/>
              </a:pPr>
              <a:t>‹#›</a:t>
            </a:fld>
            <a:endParaRPr lang="en-US"/>
          </a:p>
        </p:txBody>
      </p:sp>
    </p:spTree>
    <p:extLst>
      <p:ext uri="{BB962C8B-B14F-4D97-AF65-F5344CB8AC3E}">
        <p14:creationId xmlns:p14="http://schemas.microsoft.com/office/powerpoint/2010/main" val="205786104"/>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8B8DAD8C-C4E3-48BA-B104-E5711D0DF775}" type="slidenum">
              <a:rPr lang="en-US" smtClean="0">
                <a:solidFill>
                  <a:prstClr val="white"/>
                </a:solidFill>
              </a:rPr>
              <a:pPr/>
              <a:t>‹#›</a:t>
            </a:fld>
            <a:endParaRPr lang="en-US" dirty="0">
              <a:solidFill>
                <a:prstClr val="white"/>
              </a:solidFill>
            </a:endParaRPr>
          </a:p>
        </p:txBody>
      </p:sp>
      <p:sp>
        <p:nvSpPr>
          <p:cNvPr id="4" name="Date Placeholder 3"/>
          <p:cNvSpPr>
            <a:spLocks noGrp="1"/>
          </p:cNvSpPr>
          <p:nvPr>
            <p:ph type="dt" sz="half" idx="11"/>
          </p:nvPr>
        </p:nvSpPr>
        <p:spPr/>
        <p:txBody>
          <a:bodyPr/>
          <a:lstStyle/>
          <a:p>
            <a:endParaRPr lang="en-US" dirty="0">
              <a:solidFill>
                <a:prstClr val="white"/>
              </a:solidFill>
            </a:endParaRPr>
          </a:p>
        </p:txBody>
      </p:sp>
      <p:sp>
        <p:nvSpPr>
          <p:cNvPr id="5" name="Footer Placeholder 4"/>
          <p:cNvSpPr>
            <a:spLocks noGrp="1"/>
          </p:cNvSpPr>
          <p:nvPr>
            <p:ph type="ftr" sz="quarter" idx="12"/>
          </p:nvPr>
        </p:nvSpPr>
        <p:spPr/>
        <p:txBody>
          <a:bodyPr/>
          <a:lstStyle/>
          <a:p>
            <a:endParaRPr lang="en-US" dirty="0">
              <a:solidFill>
                <a:prstClr val="white"/>
              </a:solidFill>
            </a:endParaRPr>
          </a:p>
        </p:txBody>
      </p:sp>
      <p:sp>
        <p:nvSpPr>
          <p:cNvPr id="6" name="Text Placeholder 16"/>
          <p:cNvSpPr>
            <a:spLocks noGrp="1"/>
          </p:cNvSpPr>
          <p:nvPr>
            <p:ph type="body" sz="quarter" idx="14" hasCustomPrompt="1"/>
          </p:nvPr>
        </p:nvSpPr>
        <p:spPr>
          <a:xfrm>
            <a:off x="731520" y="822960"/>
            <a:ext cx="7955280" cy="457200"/>
          </a:xfrm>
        </p:spPr>
        <p:txBody>
          <a:bodyPr/>
          <a:lstStyle>
            <a:lvl1pPr marL="0" indent="0">
              <a:buNone/>
              <a:defRPr sz="2000" b="0" baseline="0">
                <a:solidFill>
                  <a:schemeClr val="tx2">
                    <a:lumMod val="20000"/>
                    <a:lumOff val="80000"/>
                  </a:schemeClr>
                </a:solidFill>
              </a:defRPr>
            </a:lvl1pPr>
          </a:lstStyle>
          <a:p>
            <a:pPr lvl="0"/>
            <a:r>
              <a:rPr lang="en-US" dirty="0" smtClean="0"/>
              <a:t>Click to edit Subtitle style</a:t>
            </a:r>
          </a:p>
        </p:txBody>
      </p:sp>
    </p:spTree>
    <p:extLst>
      <p:ext uri="{BB962C8B-B14F-4D97-AF65-F5344CB8AC3E}">
        <p14:creationId xmlns:p14="http://schemas.microsoft.com/office/powerpoint/2010/main" val="1919222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0" name="Shape 10"/>
          <p:cNvSpPr>
            <a:spLocks noGrp="1"/>
          </p:cNvSpPr>
          <p:nvPr>
            <p:ph type="title"/>
          </p:nvPr>
        </p:nvSpPr>
        <p:spPr>
          <a:prstGeom prst="rect">
            <a:avLst/>
          </a:prstGeom>
        </p:spPr>
        <p:txBody>
          <a:bodyPr/>
          <a:lstStyle/>
          <a:p>
            <a:pPr lvl="0">
              <a:defRPr sz="1800" b="0">
                <a:solidFill>
                  <a:srgbClr val="000000"/>
                </a:solidFill>
              </a:defRPr>
            </a:pPr>
            <a:r>
              <a:rPr sz="3000" b="1">
                <a:solidFill>
                  <a:srgbClr val="162F9C"/>
                </a:solidFill>
              </a:rPr>
              <a:t>Title Text</a:t>
            </a:r>
          </a:p>
        </p:txBody>
      </p:sp>
      <p:sp>
        <p:nvSpPr>
          <p:cNvPr id="11" name="Shape 11"/>
          <p:cNvSpPr>
            <a:spLocks noGrp="1"/>
          </p:cNvSpPr>
          <p:nvPr>
            <p:ph type="body" idx="1"/>
          </p:nvPr>
        </p:nvSpPr>
        <p:spPr>
          <a:prstGeom prst="rect">
            <a:avLst/>
          </a:prstGeom>
        </p:spPr>
        <p:txBody>
          <a:bodyPr/>
          <a:lstStyle/>
          <a:p>
            <a:pPr lvl="0">
              <a:defRPr sz="1800"/>
            </a:pPr>
            <a:r>
              <a:rPr sz="2200"/>
              <a:t>Body Level One</a:t>
            </a:r>
          </a:p>
          <a:p>
            <a:pPr lvl="1">
              <a:defRPr sz="1800"/>
            </a:pPr>
            <a:r>
              <a:rPr sz="2200"/>
              <a:t>Body Level Two</a:t>
            </a:r>
          </a:p>
          <a:p>
            <a:pPr lvl="2">
              <a:defRPr sz="1800"/>
            </a:pPr>
            <a:r>
              <a:rPr sz="2200"/>
              <a:t>Body Level Three</a:t>
            </a:r>
          </a:p>
          <a:p>
            <a:pPr lvl="3">
              <a:defRPr sz="1800"/>
            </a:pPr>
            <a:r>
              <a:rPr sz="2200"/>
              <a:t>Body Level Four</a:t>
            </a:r>
          </a:p>
          <a:p>
            <a:pPr lvl="4">
              <a:defRPr sz="1800"/>
            </a:pPr>
            <a:r>
              <a:rPr sz="2200"/>
              <a:t>Body Level Five</a:t>
            </a:r>
          </a:p>
        </p:txBody>
      </p:sp>
    </p:spTree>
    <p:extLst>
      <p:ext uri="{BB962C8B-B14F-4D97-AF65-F5344CB8AC3E}">
        <p14:creationId xmlns:p14="http://schemas.microsoft.com/office/powerpoint/2010/main" val="1395352996"/>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obj">
  <p:cSld name="Title and Conten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a:xfrm>
            <a:off x="8229600" y="6553200"/>
            <a:ext cx="685800" cy="152400"/>
          </a:xfrm>
          <a:prstGeom prst="rect">
            <a:avLst/>
          </a:prstGeom>
        </p:spPr>
        <p:txBody>
          <a:bodyPr/>
          <a:lstStyle/>
          <a:p>
            <a:fld id="{F3A6ED8E-AAB4-44A7-8950-92F46B374562}"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855687520"/>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a:xfrm>
            <a:off x="8229600" y="6553200"/>
            <a:ext cx="685800" cy="152400"/>
          </a:xfrm>
          <a:prstGeom prst="rect">
            <a:avLst/>
          </a:prstGeom>
        </p:spPr>
        <p:txBody>
          <a:bodyPr/>
          <a:lstStyle/>
          <a:p>
            <a:fld id="{F3A6ED8E-AAB4-44A7-8950-92F46B374562}"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105621401"/>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white"/>
              </a:solidFill>
            </a:endParaRPr>
          </a:p>
        </p:txBody>
      </p:sp>
      <p:sp>
        <p:nvSpPr>
          <p:cNvPr id="3" name="Footer Placeholder 2"/>
          <p:cNvSpPr>
            <a:spLocks noGrp="1"/>
          </p:cNvSpPr>
          <p:nvPr>
            <p:ph type="ftr" sz="quarter" idx="11"/>
          </p:nvPr>
        </p:nvSpPr>
        <p:spPr/>
        <p:txBody>
          <a:bodyPr/>
          <a:lstStyle/>
          <a:p>
            <a:endParaRPr lang="en-US">
              <a:solidFill>
                <a:prstClr val="white"/>
              </a:solidFill>
            </a:endParaRPr>
          </a:p>
        </p:txBody>
      </p:sp>
      <p:sp>
        <p:nvSpPr>
          <p:cNvPr id="4" name="Slide Number Placeholder 3"/>
          <p:cNvSpPr>
            <a:spLocks noGrp="1"/>
          </p:cNvSpPr>
          <p:nvPr>
            <p:ph type="sldNum" sz="quarter" idx="12"/>
          </p:nvPr>
        </p:nvSpPr>
        <p:spPr/>
        <p:txBody>
          <a:bodyPr/>
          <a:lstStyle/>
          <a:p>
            <a:fld id="{6AACB149-E453-4C3E-A50F-1689A9199AE0}"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90107615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447800"/>
            <a:ext cx="3810000" cy="4191000"/>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572000" y="1447800"/>
            <a:ext cx="3810000" cy="4191000"/>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2"/>
          </p:nvPr>
        </p:nvSpPr>
        <p:spPr>
          <a:xfrm>
            <a:off x="8229600" y="6553200"/>
            <a:ext cx="685800" cy="152400"/>
          </a:xfrm>
          <a:prstGeom prst="rect">
            <a:avLst/>
          </a:prstGeom>
        </p:spPr>
        <p:txBody>
          <a:bodyPr/>
          <a:lstStyle/>
          <a:p>
            <a:fld id="{F3A6ED8E-AAB4-44A7-8950-92F46B374562}"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920180070"/>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solidFill>
                <a:prstClr val="white"/>
              </a:solidFill>
            </a:endParaRPr>
          </a:p>
        </p:txBody>
      </p:sp>
      <p:sp>
        <p:nvSpPr>
          <p:cNvPr id="8" name="Footer Placeholder 7"/>
          <p:cNvSpPr>
            <a:spLocks noGrp="1"/>
          </p:cNvSpPr>
          <p:nvPr>
            <p:ph type="ftr" sz="quarter" idx="11"/>
          </p:nvPr>
        </p:nvSpPr>
        <p:spPr/>
        <p:txBody>
          <a:bodyPr/>
          <a:lstStyle/>
          <a:p>
            <a:endParaRPr lang="en-US">
              <a:solidFill>
                <a:prstClr val="white"/>
              </a:solidFill>
            </a:endParaRPr>
          </a:p>
        </p:txBody>
      </p:sp>
      <p:sp>
        <p:nvSpPr>
          <p:cNvPr id="9" name="Slide Number Placeholder 8"/>
          <p:cNvSpPr>
            <a:spLocks noGrp="1"/>
          </p:cNvSpPr>
          <p:nvPr>
            <p:ph type="sldNum" sz="quarter" idx="12"/>
          </p:nvPr>
        </p:nvSpPr>
        <p:spPr/>
        <p:txBody>
          <a:bodyPr/>
          <a:lstStyle/>
          <a:p>
            <a:fld id="{6AACB149-E453-4C3E-A50F-1689A9199AE0}"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05611794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731520" y="2468880"/>
            <a:ext cx="9144000" cy="1470025"/>
          </a:xfrm>
        </p:spPr>
        <p:txBody>
          <a:bodyPr/>
          <a:lstStyle>
            <a:lvl1pPr algn="l">
              <a:defRPr sz="3200">
                <a:solidFill>
                  <a:schemeClr val="bg1"/>
                </a:solidFill>
                <a:latin typeface="Calibri" pitchFamily="34" charset="0"/>
                <a:cs typeface="Calibri"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731520" y="3931920"/>
            <a:ext cx="9144000" cy="1752600"/>
          </a:xfrm>
        </p:spPr>
        <p:txBody>
          <a:bodyPr/>
          <a:lstStyle>
            <a:lvl1pPr marL="0" indent="0" algn="l">
              <a:buNone/>
              <a:defRPr sz="2000" b="0">
                <a:solidFill>
                  <a:schemeClr val="tx2">
                    <a:lumMod val="20000"/>
                    <a:lumOff val="80000"/>
                  </a:schemeClr>
                </a:solidFill>
                <a:latin typeface="Calibri" pitchFamily="34" charset="0"/>
                <a:cs typeface="Calibri"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Slide Number Placeholder 3"/>
          <p:cNvSpPr>
            <a:spLocks noGrp="1"/>
          </p:cNvSpPr>
          <p:nvPr>
            <p:ph type="sldNum" sz="quarter" idx="10"/>
          </p:nvPr>
        </p:nvSpPr>
        <p:spPr/>
        <p:txBody>
          <a:bodyPr anchor="ctr" anchorCtr="0"/>
          <a:lstStyle>
            <a:lvl1pPr>
              <a:defRPr b="0"/>
            </a:lvl1pPr>
          </a:lstStyle>
          <a:p>
            <a:endParaRPr lang="en-US" dirty="0">
              <a:solidFill>
                <a:prstClr val="white"/>
              </a:solidFill>
            </a:endParaRPr>
          </a:p>
        </p:txBody>
      </p:sp>
      <p:sp>
        <p:nvSpPr>
          <p:cNvPr id="12" name="Date Placeholder 11"/>
          <p:cNvSpPr>
            <a:spLocks noGrp="1"/>
          </p:cNvSpPr>
          <p:nvPr>
            <p:ph type="dt" sz="half" idx="11"/>
          </p:nvPr>
        </p:nvSpPr>
        <p:spPr/>
        <p:txBody>
          <a:bodyPr/>
          <a:lstStyle/>
          <a:p>
            <a:endParaRPr lang="en-US" dirty="0">
              <a:solidFill>
                <a:prstClr val="white"/>
              </a:solidFill>
            </a:endParaRPr>
          </a:p>
        </p:txBody>
      </p:sp>
      <p:sp>
        <p:nvSpPr>
          <p:cNvPr id="13" name="Footer Placeholder 12"/>
          <p:cNvSpPr>
            <a:spLocks noGrp="1"/>
          </p:cNvSpPr>
          <p:nvPr>
            <p:ph type="ftr" sz="quarter" idx="12"/>
          </p:nvPr>
        </p:nvSpPr>
        <p:spPr/>
        <p:txBody>
          <a:bodyPr/>
          <a:lstStyle>
            <a:lvl1pPr>
              <a:defRPr>
                <a:solidFill>
                  <a:schemeClr val="bg1"/>
                </a:solidFill>
              </a:defRPr>
            </a:lvl1pPr>
          </a:lstStyle>
          <a:p>
            <a:endParaRPr lang="en-US" dirty="0">
              <a:solidFill>
                <a:prstClr val="white"/>
              </a:solidFill>
            </a:endParaRPr>
          </a:p>
        </p:txBody>
      </p:sp>
    </p:spTree>
    <p:extLst>
      <p:ext uri="{BB962C8B-B14F-4D97-AF65-F5344CB8AC3E}">
        <p14:creationId xmlns:p14="http://schemas.microsoft.com/office/powerpoint/2010/main" val="2764670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13" name="Text Placeholder 16"/>
          <p:cNvSpPr>
            <a:spLocks noGrp="1"/>
          </p:cNvSpPr>
          <p:nvPr>
            <p:ph type="body" sz="quarter" idx="14" hasCustomPrompt="1"/>
          </p:nvPr>
        </p:nvSpPr>
        <p:spPr>
          <a:xfrm>
            <a:off x="731520" y="822960"/>
            <a:ext cx="7955280" cy="457200"/>
          </a:xfrm>
        </p:spPr>
        <p:txBody>
          <a:bodyPr/>
          <a:lstStyle>
            <a:lvl1pPr marL="0" indent="0">
              <a:buNone/>
              <a:defRPr sz="2000" b="0" baseline="0">
                <a:solidFill>
                  <a:schemeClr val="tx2">
                    <a:lumMod val="20000"/>
                    <a:lumOff val="80000"/>
                  </a:schemeClr>
                </a:solidFill>
              </a:defRPr>
            </a:lvl1pPr>
          </a:lstStyle>
          <a:p>
            <a:pPr lvl="0"/>
            <a:r>
              <a:rPr lang="en-US" dirty="0" smtClean="0"/>
              <a:t>Click to edit Subtitle style</a:t>
            </a:r>
          </a:p>
        </p:txBody>
      </p:sp>
      <p:sp>
        <p:nvSpPr>
          <p:cNvPr id="14" name="Title 13"/>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US" dirty="0"/>
          </a:p>
        </p:txBody>
      </p:sp>
      <p:sp>
        <p:nvSpPr>
          <p:cNvPr id="15" name="Date Placeholder 14"/>
          <p:cNvSpPr>
            <a:spLocks noGrp="1"/>
          </p:cNvSpPr>
          <p:nvPr>
            <p:ph type="dt" sz="half" idx="15"/>
          </p:nvPr>
        </p:nvSpPr>
        <p:spPr/>
        <p:txBody>
          <a:bodyPr/>
          <a:lstStyle/>
          <a:p>
            <a:endParaRPr lang="en-US" dirty="0">
              <a:solidFill>
                <a:prstClr val="white"/>
              </a:solidFill>
            </a:endParaRPr>
          </a:p>
        </p:txBody>
      </p:sp>
      <p:sp>
        <p:nvSpPr>
          <p:cNvPr id="16" name="Footer Placeholder 15"/>
          <p:cNvSpPr>
            <a:spLocks noGrp="1"/>
          </p:cNvSpPr>
          <p:nvPr>
            <p:ph type="ftr" sz="quarter" idx="16"/>
          </p:nvPr>
        </p:nvSpPr>
        <p:spPr/>
        <p:txBody>
          <a:bodyPr/>
          <a:lstStyle/>
          <a:p>
            <a:endParaRPr lang="en-US" dirty="0">
              <a:solidFill>
                <a:prstClr val="white"/>
              </a:solidFill>
            </a:endParaRPr>
          </a:p>
        </p:txBody>
      </p:sp>
      <p:sp>
        <p:nvSpPr>
          <p:cNvPr id="17" name="Slide Number Placeholder 16"/>
          <p:cNvSpPr>
            <a:spLocks noGrp="1"/>
          </p:cNvSpPr>
          <p:nvPr>
            <p:ph type="sldNum" sz="quarter" idx="17"/>
          </p:nvPr>
        </p:nvSpPr>
        <p:spPr/>
        <p:txBody>
          <a:bodyPr anchor="ctr" anchorCtr="0"/>
          <a:lstStyle>
            <a:lvl1pPr>
              <a:defRPr b="0"/>
            </a:lvl1pPr>
          </a:lstStyle>
          <a:p>
            <a:fld id="{8B8DAD8C-C4E3-48BA-B104-E5711D0DF775}" type="slidenum">
              <a:rPr lang="en-US" smtClean="0">
                <a:solidFill>
                  <a:prstClr val="white"/>
                </a:solidFill>
              </a:rPr>
              <a:pPr/>
              <a:t>‹#›</a:t>
            </a:fld>
            <a:endParaRPr lang="en-US" dirty="0">
              <a:solidFill>
                <a:prstClr val="white"/>
              </a:solidFill>
            </a:endParaRPr>
          </a:p>
        </p:txBody>
      </p:sp>
      <p:sp>
        <p:nvSpPr>
          <p:cNvPr id="19" name="Content Placeholder 18"/>
          <p:cNvSpPr>
            <a:spLocks noGrp="1"/>
          </p:cNvSpPr>
          <p:nvPr>
            <p:ph sz="quarter" idx="18"/>
          </p:nvPr>
        </p:nvSpPr>
        <p:spPr>
          <a:xfrm>
            <a:off x="731520" y="1463040"/>
            <a:ext cx="7955280" cy="448056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4291521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ide By Side Content Slid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31520" y="1463040"/>
            <a:ext cx="3886200" cy="4480560"/>
          </a:xfrm>
        </p:spPr>
        <p:txBody>
          <a:bodyPr/>
          <a:lstStyle>
            <a:lvl1pPr>
              <a:defRPr sz="2600">
                <a:latin typeface="Calibri" pitchFamily="34" charset="0"/>
                <a:cs typeface="Calibri" pitchFamily="34" charset="0"/>
              </a:defRPr>
            </a:lvl1pPr>
            <a:lvl2pPr>
              <a:defRPr sz="2400">
                <a:latin typeface="Calibri" pitchFamily="34" charset="0"/>
                <a:cs typeface="Calibri" pitchFamily="34" charset="0"/>
              </a:defRPr>
            </a:lvl2pPr>
            <a:lvl3pPr>
              <a:defRPr sz="2000">
                <a:latin typeface="Calibri" pitchFamily="34" charset="0"/>
                <a:cs typeface="Calibri" pitchFamily="34" charset="0"/>
              </a:defRPr>
            </a:lvl3pPr>
            <a:lvl4pPr>
              <a:defRPr sz="1800">
                <a:latin typeface="Calibri" pitchFamily="34" charset="0"/>
                <a:cs typeface="Calibri" pitchFamily="34" charset="0"/>
              </a:defRPr>
            </a:lvl4pPr>
            <a:lvl5pPr>
              <a:defRPr sz="1600">
                <a:latin typeface="Calibri" pitchFamily="34" charset="0"/>
                <a:cs typeface="Calibri"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Content Placeholder 3"/>
          <p:cNvSpPr>
            <a:spLocks noGrp="1"/>
          </p:cNvSpPr>
          <p:nvPr>
            <p:ph sz="half" idx="2"/>
          </p:nvPr>
        </p:nvSpPr>
        <p:spPr>
          <a:xfrm>
            <a:off x="4800600" y="1463040"/>
            <a:ext cx="3886200" cy="4480560"/>
          </a:xfrm>
        </p:spPr>
        <p:txBody>
          <a:bodyPr/>
          <a:lstStyle>
            <a:lvl1pPr>
              <a:defRPr sz="2600">
                <a:latin typeface="Calibri" pitchFamily="34" charset="0"/>
                <a:cs typeface="Calibri" pitchFamily="34" charset="0"/>
              </a:defRPr>
            </a:lvl1pPr>
            <a:lvl2pPr>
              <a:defRPr sz="2400">
                <a:latin typeface="Calibri" pitchFamily="34" charset="0"/>
                <a:cs typeface="Calibri" pitchFamily="34" charset="0"/>
              </a:defRPr>
            </a:lvl2pPr>
            <a:lvl3pPr>
              <a:defRPr sz="2000">
                <a:latin typeface="Calibri" pitchFamily="34" charset="0"/>
                <a:cs typeface="Calibri" pitchFamily="34" charset="0"/>
              </a:defRPr>
            </a:lvl3pPr>
            <a:lvl4pPr>
              <a:defRPr sz="1800">
                <a:latin typeface="Calibri" pitchFamily="34" charset="0"/>
                <a:cs typeface="Calibri" pitchFamily="34" charset="0"/>
              </a:defRPr>
            </a:lvl4pPr>
            <a:lvl5pPr>
              <a:defRPr sz="1600">
                <a:latin typeface="Calibri" pitchFamily="34" charset="0"/>
                <a:cs typeface="Calibri"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8" name="Title 7"/>
          <p:cNvSpPr>
            <a:spLocks noGrp="1"/>
          </p:cNvSpPr>
          <p:nvPr>
            <p:ph type="title"/>
          </p:nvPr>
        </p:nvSpPr>
        <p:spPr>
          <a:xfrm>
            <a:off x="731520" y="0"/>
            <a:ext cx="7955280" cy="868362"/>
          </a:xfrm>
        </p:spPr>
        <p:txBody>
          <a:bodyPr/>
          <a:lstStyle/>
          <a:p>
            <a:r>
              <a:rPr lang="en-US" dirty="0" smtClean="0"/>
              <a:t>Click to edit Master title style</a:t>
            </a:r>
            <a:endParaRPr lang="en-US" dirty="0"/>
          </a:p>
        </p:txBody>
      </p:sp>
      <p:sp>
        <p:nvSpPr>
          <p:cNvPr id="9" name="Date Placeholder 8"/>
          <p:cNvSpPr>
            <a:spLocks noGrp="1"/>
          </p:cNvSpPr>
          <p:nvPr>
            <p:ph type="dt" sz="half" idx="10"/>
          </p:nvPr>
        </p:nvSpPr>
        <p:spPr/>
        <p:txBody>
          <a:bodyPr/>
          <a:lstStyle/>
          <a:p>
            <a:endParaRPr lang="en-US" dirty="0">
              <a:solidFill>
                <a:prstClr val="white"/>
              </a:solidFill>
            </a:endParaRPr>
          </a:p>
        </p:txBody>
      </p:sp>
      <p:sp>
        <p:nvSpPr>
          <p:cNvPr id="10" name="Footer Placeholder 9"/>
          <p:cNvSpPr>
            <a:spLocks noGrp="1"/>
          </p:cNvSpPr>
          <p:nvPr>
            <p:ph type="ftr" sz="quarter" idx="11"/>
          </p:nvPr>
        </p:nvSpPr>
        <p:spPr/>
        <p:txBody>
          <a:bodyPr/>
          <a:lstStyle/>
          <a:p>
            <a:endParaRPr lang="en-US" dirty="0">
              <a:solidFill>
                <a:prstClr val="white"/>
              </a:solidFill>
            </a:endParaRPr>
          </a:p>
        </p:txBody>
      </p:sp>
      <p:sp>
        <p:nvSpPr>
          <p:cNvPr id="11" name="Slide Number Placeholder 10"/>
          <p:cNvSpPr>
            <a:spLocks noGrp="1"/>
          </p:cNvSpPr>
          <p:nvPr>
            <p:ph type="sldNum" sz="quarter" idx="12"/>
          </p:nvPr>
        </p:nvSpPr>
        <p:spPr/>
        <p:txBody>
          <a:bodyPr/>
          <a:lstStyle/>
          <a:p>
            <a:fld id="{8B8DAD8C-C4E3-48BA-B104-E5711D0DF775}" type="slidenum">
              <a:rPr lang="en-US" smtClean="0">
                <a:solidFill>
                  <a:prstClr val="white"/>
                </a:solidFill>
              </a:rPr>
              <a:pPr/>
              <a:t>‹#›</a:t>
            </a:fld>
            <a:endParaRPr lang="en-US" dirty="0">
              <a:solidFill>
                <a:prstClr val="white"/>
              </a:solidFill>
            </a:endParaRPr>
          </a:p>
        </p:txBody>
      </p:sp>
      <p:sp>
        <p:nvSpPr>
          <p:cNvPr id="14" name="Text Placeholder 16"/>
          <p:cNvSpPr>
            <a:spLocks noGrp="1"/>
          </p:cNvSpPr>
          <p:nvPr>
            <p:ph type="body" sz="quarter" idx="14" hasCustomPrompt="1"/>
          </p:nvPr>
        </p:nvSpPr>
        <p:spPr>
          <a:xfrm>
            <a:off x="731520" y="822960"/>
            <a:ext cx="7955280" cy="457200"/>
          </a:xfrm>
        </p:spPr>
        <p:txBody>
          <a:bodyPr/>
          <a:lstStyle>
            <a:lvl1pPr marL="0" indent="0">
              <a:buNone/>
              <a:defRPr sz="2000" b="0" baseline="0">
                <a:solidFill>
                  <a:schemeClr val="tx2">
                    <a:lumMod val="20000"/>
                    <a:lumOff val="80000"/>
                  </a:schemeClr>
                </a:solidFill>
              </a:defRPr>
            </a:lvl1pPr>
          </a:lstStyle>
          <a:p>
            <a:pPr lvl="0"/>
            <a:r>
              <a:rPr lang="en-US" dirty="0" smtClean="0"/>
              <a:t>Click to edit Subtitle style</a:t>
            </a:r>
          </a:p>
        </p:txBody>
      </p:sp>
    </p:spTree>
    <p:extLst>
      <p:ext uri="{BB962C8B-B14F-4D97-AF65-F5344CB8AC3E}">
        <p14:creationId xmlns:p14="http://schemas.microsoft.com/office/powerpoint/2010/main" val="3968996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991CB5D-DFC3-494A-A3E7-31799F5CCA5A}" type="datetimeFigureOut">
              <a:rPr lang="en-US"/>
              <a:pPr>
                <a:defRPr/>
              </a:pPr>
              <a:t>6/24/2020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F4C49B9-5E4F-4F1D-818C-435498B9B249}" type="slidenum">
              <a:rPr lang="en-US"/>
              <a:pPr>
                <a:defRPr/>
              </a:pPr>
              <a:t>‹#›</a:t>
            </a:fld>
            <a:endParaRPr lang="en-US"/>
          </a:p>
        </p:txBody>
      </p:sp>
    </p:spTree>
    <p:extLst>
      <p:ext uri="{BB962C8B-B14F-4D97-AF65-F5344CB8AC3E}">
        <p14:creationId xmlns:p14="http://schemas.microsoft.com/office/powerpoint/2010/main" val="134037403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mparison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A4219F61-3C94-47E2-94B8-9001C378D31A}" type="slidenum">
              <a:rPr lang="en-US" smtClean="0">
                <a:solidFill>
                  <a:prstClr val="white"/>
                </a:solidFill>
              </a:rPr>
              <a:pPr/>
              <a:t>‹#›</a:t>
            </a:fld>
            <a:endParaRPr lang="en-US" dirty="0">
              <a:solidFill>
                <a:prstClr val="white"/>
              </a:solidFill>
            </a:endParaRPr>
          </a:p>
        </p:txBody>
      </p:sp>
      <p:sp>
        <p:nvSpPr>
          <p:cNvPr id="4" name="Date Placeholder 3"/>
          <p:cNvSpPr>
            <a:spLocks noGrp="1"/>
          </p:cNvSpPr>
          <p:nvPr>
            <p:ph type="dt" sz="half" idx="11"/>
          </p:nvPr>
        </p:nvSpPr>
        <p:spPr/>
        <p:txBody>
          <a:bodyPr/>
          <a:lstStyle/>
          <a:p>
            <a:endParaRPr lang="en-US" dirty="0">
              <a:solidFill>
                <a:prstClr val="white"/>
              </a:solidFill>
            </a:endParaRPr>
          </a:p>
        </p:txBody>
      </p:sp>
      <p:sp>
        <p:nvSpPr>
          <p:cNvPr id="5" name="Footer Placeholder 4"/>
          <p:cNvSpPr>
            <a:spLocks noGrp="1"/>
          </p:cNvSpPr>
          <p:nvPr>
            <p:ph type="ftr" sz="quarter" idx="12"/>
          </p:nvPr>
        </p:nvSpPr>
        <p:spPr/>
        <p:txBody>
          <a:bodyPr/>
          <a:lstStyle/>
          <a:p>
            <a:endParaRPr lang="en-US" dirty="0">
              <a:solidFill>
                <a:prstClr val="white"/>
              </a:solidFill>
            </a:endParaRPr>
          </a:p>
        </p:txBody>
      </p:sp>
      <p:sp>
        <p:nvSpPr>
          <p:cNvPr id="6" name="Text Placeholder 2"/>
          <p:cNvSpPr>
            <a:spLocks noGrp="1"/>
          </p:cNvSpPr>
          <p:nvPr>
            <p:ph type="body" idx="1"/>
          </p:nvPr>
        </p:nvSpPr>
        <p:spPr>
          <a:xfrm>
            <a:off x="731520" y="1280160"/>
            <a:ext cx="3886200" cy="639762"/>
          </a:xfrm>
        </p:spPr>
        <p:txBody>
          <a:bodyPr anchor="b"/>
          <a:lstStyle>
            <a:lvl1pPr marL="0" indent="0">
              <a:buNone/>
              <a:defRPr sz="2400" b="1">
                <a:solidFill>
                  <a:schemeClr val="tx2">
                    <a:lumMod val="20000"/>
                    <a:lumOff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7" name="Content Placeholder 3"/>
          <p:cNvSpPr>
            <a:spLocks noGrp="1"/>
          </p:cNvSpPr>
          <p:nvPr>
            <p:ph sz="half" idx="2"/>
          </p:nvPr>
        </p:nvSpPr>
        <p:spPr>
          <a:xfrm>
            <a:off x="731520" y="1920240"/>
            <a:ext cx="3886200" cy="40233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8" name="Text Placeholder 4"/>
          <p:cNvSpPr>
            <a:spLocks noGrp="1"/>
          </p:cNvSpPr>
          <p:nvPr>
            <p:ph type="body" sz="quarter" idx="3"/>
          </p:nvPr>
        </p:nvSpPr>
        <p:spPr>
          <a:xfrm>
            <a:off x="4800600" y="1280160"/>
            <a:ext cx="3886200" cy="639762"/>
          </a:xfrm>
        </p:spPr>
        <p:txBody>
          <a:bodyPr anchor="b"/>
          <a:lstStyle>
            <a:lvl1pPr marL="0" indent="0">
              <a:buNone/>
              <a:defRPr sz="2400" b="1">
                <a:solidFill>
                  <a:schemeClr val="tx2">
                    <a:lumMod val="20000"/>
                    <a:lumOff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9" name="Content Placeholder 5"/>
          <p:cNvSpPr>
            <a:spLocks noGrp="1"/>
          </p:cNvSpPr>
          <p:nvPr>
            <p:ph sz="quarter" idx="4"/>
          </p:nvPr>
        </p:nvSpPr>
        <p:spPr>
          <a:xfrm>
            <a:off x="4800600" y="1920240"/>
            <a:ext cx="3886200" cy="4023360"/>
          </a:xfrm>
        </p:spPr>
        <p:txBody>
          <a:bodyPr/>
          <a:lstStyle>
            <a:lvl1pPr>
              <a:defRPr sz="26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0" name="Text Placeholder 16"/>
          <p:cNvSpPr>
            <a:spLocks noGrp="1"/>
          </p:cNvSpPr>
          <p:nvPr>
            <p:ph type="body" sz="quarter" idx="14" hasCustomPrompt="1"/>
          </p:nvPr>
        </p:nvSpPr>
        <p:spPr>
          <a:xfrm>
            <a:off x="731520" y="822960"/>
            <a:ext cx="7955280" cy="457200"/>
          </a:xfrm>
        </p:spPr>
        <p:txBody>
          <a:bodyPr/>
          <a:lstStyle>
            <a:lvl1pPr marL="0" indent="0">
              <a:buNone/>
              <a:defRPr sz="2000" b="0" baseline="0">
                <a:solidFill>
                  <a:schemeClr val="tx2">
                    <a:lumMod val="20000"/>
                    <a:lumOff val="80000"/>
                  </a:schemeClr>
                </a:solidFill>
              </a:defRPr>
            </a:lvl1pPr>
          </a:lstStyle>
          <a:p>
            <a:pPr lvl="0"/>
            <a:r>
              <a:rPr lang="en-US" dirty="0" smtClean="0"/>
              <a:t>Click to edit Subtitle style</a:t>
            </a:r>
          </a:p>
        </p:txBody>
      </p:sp>
    </p:spTree>
    <p:extLst>
      <p:ext uri="{BB962C8B-B14F-4D97-AF65-F5344CB8AC3E}">
        <p14:creationId xmlns:p14="http://schemas.microsoft.com/office/powerpoint/2010/main" val="1975276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ntent w/ Caption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A4219F61-3C94-47E2-94B8-9001C378D31A}" type="slidenum">
              <a:rPr lang="en-US" smtClean="0">
                <a:solidFill>
                  <a:prstClr val="white"/>
                </a:solidFill>
              </a:rPr>
              <a:pPr/>
              <a:t>‹#›</a:t>
            </a:fld>
            <a:endParaRPr lang="en-US" dirty="0">
              <a:solidFill>
                <a:prstClr val="white"/>
              </a:solidFill>
            </a:endParaRPr>
          </a:p>
        </p:txBody>
      </p:sp>
      <p:sp>
        <p:nvSpPr>
          <p:cNvPr id="4" name="Date Placeholder 3"/>
          <p:cNvSpPr>
            <a:spLocks noGrp="1"/>
          </p:cNvSpPr>
          <p:nvPr>
            <p:ph type="dt" sz="half" idx="11"/>
          </p:nvPr>
        </p:nvSpPr>
        <p:spPr/>
        <p:txBody>
          <a:bodyPr/>
          <a:lstStyle/>
          <a:p>
            <a:endParaRPr lang="en-US" dirty="0">
              <a:solidFill>
                <a:prstClr val="white"/>
              </a:solidFill>
            </a:endParaRPr>
          </a:p>
        </p:txBody>
      </p:sp>
      <p:sp>
        <p:nvSpPr>
          <p:cNvPr id="5" name="Footer Placeholder 4"/>
          <p:cNvSpPr>
            <a:spLocks noGrp="1"/>
          </p:cNvSpPr>
          <p:nvPr>
            <p:ph type="ftr" sz="quarter" idx="12"/>
          </p:nvPr>
        </p:nvSpPr>
        <p:spPr/>
        <p:txBody>
          <a:bodyPr/>
          <a:lstStyle/>
          <a:p>
            <a:endParaRPr lang="en-US" dirty="0">
              <a:solidFill>
                <a:prstClr val="white"/>
              </a:solidFill>
            </a:endParaRPr>
          </a:p>
        </p:txBody>
      </p:sp>
      <p:sp>
        <p:nvSpPr>
          <p:cNvPr id="7" name="Content Placeholder 2"/>
          <p:cNvSpPr>
            <a:spLocks noGrp="1"/>
          </p:cNvSpPr>
          <p:nvPr>
            <p:ph idx="1"/>
          </p:nvPr>
        </p:nvSpPr>
        <p:spPr>
          <a:xfrm>
            <a:off x="3886200" y="1463041"/>
            <a:ext cx="4800600" cy="4480560"/>
          </a:xfrm>
        </p:spPr>
        <p:txBody>
          <a:bodyPr/>
          <a:lstStyle>
            <a:lvl1pPr>
              <a:defRPr sz="2600"/>
            </a:lvl1pPr>
            <a:lvl2pPr>
              <a:defRPr sz="2400"/>
            </a:lvl2pPr>
            <a:lvl3pPr>
              <a:defRPr sz="2000"/>
            </a:lvl3pPr>
            <a:lvl4pPr>
              <a:defRPr sz="18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8" name="Text Placeholder 3"/>
          <p:cNvSpPr>
            <a:spLocks noGrp="1"/>
          </p:cNvSpPr>
          <p:nvPr>
            <p:ph type="body" sz="half" idx="2"/>
          </p:nvPr>
        </p:nvSpPr>
        <p:spPr>
          <a:xfrm>
            <a:off x="731520" y="1463041"/>
            <a:ext cx="3008313" cy="4480560"/>
          </a:xfrm>
        </p:spPr>
        <p:txBody>
          <a:bodyPr/>
          <a:lstStyle>
            <a:lvl1pPr marL="0" indent="0">
              <a:buNone/>
              <a:defRPr sz="1400" b="0">
                <a:solidFill>
                  <a:schemeClr val="tx2">
                    <a:lumMod val="20000"/>
                    <a:lumOff val="8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9" name="Title 1"/>
          <p:cNvSpPr>
            <a:spLocks noGrp="1"/>
          </p:cNvSpPr>
          <p:nvPr>
            <p:ph type="title"/>
          </p:nvPr>
        </p:nvSpPr>
        <p:spPr>
          <a:xfrm>
            <a:off x="731520" y="0"/>
            <a:ext cx="7955280" cy="868362"/>
          </a:xfrm>
        </p:spPr>
        <p:txBody>
          <a:bodyPr/>
          <a:lstStyle>
            <a:lvl1pPr>
              <a:defRPr>
                <a:solidFill>
                  <a:schemeClr val="bg1"/>
                </a:solidFill>
              </a:defRPr>
            </a:lvl1pPr>
          </a:lstStyle>
          <a:p>
            <a:r>
              <a:rPr lang="en-US" dirty="0" smtClean="0"/>
              <a:t>Click to edit Master title style</a:t>
            </a:r>
            <a:endParaRPr lang="en-US" dirty="0"/>
          </a:p>
        </p:txBody>
      </p:sp>
      <p:sp>
        <p:nvSpPr>
          <p:cNvPr id="10" name="Text Placeholder 16"/>
          <p:cNvSpPr>
            <a:spLocks noGrp="1"/>
          </p:cNvSpPr>
          <p:nvPr>
            <p:ph type="body" sz="quarter" idx="14" hasCustomPrompt="1"/>
          </p:nvPr>
        </p:nvSpPr>
        <p:spPr>
          <a:xfrm>
            <a:off x="731520" y="822960"/>
            <a:ext cx="7955280" cy="457200"/>
          </a:xfrm>
        </p:spPr>
        <p:txBody>
          <a:bodyPr/>
          <a:lstStyle>
            <a:lvl1pPr marL="0" indent="0">
              <a:buNone/>
              <a:defRPr sz="2000" b="0" baseline="0">
                <a:solidFill>
                  <a:schemeClr val="tx2">
                    <a:lumMod val="20000"/>
                    <a:lumOff val="80000"/>
                  </a:schemeClr>
                </a:solidFill>
              </a:defRPr>
            </a:lvl1pPr>
          </a:lstStyle>
          <a:p>
            <a:pPr lvl="0"/>
            <a:r>
              <a:rPr lang="en-US" dirty="0" smtClean="0"/>
              <a:t>Click to edit Subtitle style</a:t>
            </a:r>
          </a:p>
        </p:txBody>
      </p:sp>
    </p:spTree>
    <p:extLst>
      <p:ext uri="{BB962C8B-B14F-4D97-AF65-F5344CB8AC3E}">
        <p14:creationId xmlns:p14="http://schemas.microsoft.com/office/powerpoint/2010/main" val="2456231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Picture By Text Slide">
    <p:bg>
      <p:bgRef idx="1001">
        <a:schemeClr val="bg1"/>
      </p:bgRef>
    </p:bg>
    <p:spTree>
      <p:nvGrpSpPr>
        <p:cNvPr id="1" name=""/>
        <p:cNvGrpSpPr/>
        <p:nvPr/>
      </p:nvGrpSpPr>
      <p:grpSpPr>
        <a:xfrm>
          <a:off x="0" y="0"/>
          <a:ext cx="0" cy="0"/>
          <a:chOff x="0" y="0"/>
          <a:chExt cx="0" cy="0"/>
        </a:xfrm>
      </p:grpSpPr>
      <p:sp>
        <p:nvSpPr>
          <p:cNvPr id="19" name="Picture Placeholder 2"/>
          <p:cNvSpPr>
            <a:spLocks noGrp="1"/>
          </p:cNvSpPr>
          <p:nvPr>
            <p:ph type="pic" idx="15"/>
          </p:nvPr>
        </p:nvSpPr>
        <p:spPr>
          <a:xfrm>
            <a:off x="731520" y="1463040"/>
            <a:ext cx="3886200" cy="448056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4800600" y="1463040"/>
            <a:ext cx="3886200" cy="4480560"/>
          </a:xfrm>
        </p:spPr>
        <p:txBody>
          <a:bodyPr/>
          <a:lstStyle>
            <a:lvl1pPr>
              <a:defRPr>
                <a:latin typeface="Calibri" pitchFamily="34" charset="0"/>
                <a:cs typeface="Calibri" pitchFamily="34" charset="0"/>
              </a:defRPr>
            </a:lvl1pPr>
            <a:lvl2pPr>
              <a:defRPr>
                <a:latin typeface="Calibri" pitchFamily="34" charset="0"/>
                <a:cs typeface="Calibri" pitchFamily="34" charset="0"/>
              </a:defRPr>
            </a:lvl2pPr>
            <a:lvl3pPr>
              <a:defRPr>
                <a:latin typeface="Calibri" pitchFamily="34" charset="0"/>
                <a:cs typeface="Calibri" pitchFamily="34" charset="0"/>
              </a:defRPr>
            </a:lvl3pPr>
            <a:lvl4pPr>
              <a:defRPr sz="1800">
                <a:latin typeface="Calibri" pitchFamily="34" charset="0"/>
                <a:cs typeface="Calibri" pitchFamily="34" charset="0"/>
              </a:defRPr>
            </a:lvl4pPr>
            <a:lvl5pPr>
              <a:defRPr sz="1600">
                <a:latin typeface="Calibri" pitchFamily="34" charset="0"/>
                <a:cs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8" name="Date Placeholder 7"/>
          <p:cNvSpPr>
            <a:spLocks noGrp="1"/>
          </p:cNvSpPr>
          <p:nvPr>
            <p:ph type="dt" sz="half" idx="10"/>
          </p:nvPr>
        </p:nvSpPr>
        <p:spPr/>
        <p:txBody>
          <a:bodyPr/>
          <a:lstStyle/>
          <a:p>
            <a:endParaRPr lang="en-US" dirty="0">
              <a:solidFill>
                <a:prstClr val="white"/>
              </a:solidFill>
            </a:endParaRPr>
          </a:p>
        </p:txBody>
      </p:sp>
      <p:sp>
        <p:nvSpPr>
          <p:cNvPr id="9" name="Footer Placeholder 8"/>
          <p:cNvSpPr>
            <a:spLocks noGrp="1"/>
          </p:cNvSpPr>
          <p:nvPr>
            <p:ph type="ftr" sz="quarter" idx="11"/>
          </p:nvPr>
        </p:nvSpPr>
        <p:spPr/>
        <p:txBody>
          <a:bodyPr/>
          <a:lstStyle/>
          <a:p>
            <a:endParaRPr lang="en-US" dirty="0">
              <a:solidFill>
                <a:prstClr val="white"/>
              </a:solidFill>
            </a:endParaRPr>
          </a:p>
        </p:txBody>
      </p:sp>
      <p:sp>
        <p:nvSpPr>
          <p:cNvPr id="10" name="Slide Number Placeholder 9"/>
          <p:cNvSpPr>
            <a:spLocks noGrp="1"/>
          </p:cNvSpPr>
          <p:nvPr>
            <p:ph type="sldNum" sz="quarter" idx="12"/>
          </p:nvPr>
        </p:nvSpPr>
        <p:spPr/>
        <p:txBody>
          <a:bodyPr/>
          <a:lstStyle/>
          <a:p>
            <a:fld id="{8B8DAD8C-C4E3-48BA-B104-E5711D0DF775}" type="slidenum">
              <a:rPr lang="en-US" smtClean="0">
                <a:solidFill>
                  <a:prstClr val="white"/>
                </a:solidFill>
              </a:rPr>
              <a:pPr/>
              <a:t>‹#›</a:t>
            </a:fld>
            <a:endParaRPr lang="en-US" dirty="0">
              <a:solidFill>
                <a:prstClr val="white"/>
              </a:solidFill>
            </a:endParaRPr>
          </a:p>
        </p:txBody>
      </p:sp>
      <p:sp>
        <p:nvSpPr>
          <p:cNvPr id="11" name="Title 10"/>
          <p:cNvSpPr>
            <a:spLocks noGrp="1"/>
          </p:cNvSpPr>
          <p:nvPr>
            <p:ph type="title"/>
          </p:nvPr>
        </p:nvSpPr>
        <p:spPr/>
        <p:txBody>
          <a:bodyPr/>
          <a:lstStyle/>
          <a:p>
            <a:r>
              <a:rPr lang="en-US" smtClean="0"/>
              <a:t>Click to edit Master title style</a:t>
            </a:r>
            <a:endParaRPr lang="en-US"/>
          </a:p>
        </p:txBody>
      </p:sp>
      <p:sp>
        <p:nvSpPr>
          <p:cNvPr id="18" name="Text Placeholder 16"/>
          <p:cNvSpPr>
            <a:spLocks noGrp="1"/>
          </p:cNvSpPr>
          <p:nvPr>
            <p:ph type="body" sz="quarter" idx="14" hasCustomPrompt="1"/>
          </p:nvPr>
        </p:nvSpPr>
        <p:spPr>
          <a:xfrm>
            <a:off x="731520" y="822960"/>
            <a:ext cx="7955280" cy="457200"/>
          </a:xfrm>
        </p:spPr>
        <p:txBody>
          <a:bodyPr/>
          <a:lstStyle>
            <a:lvl1pPr marL="0" indent="0">
              <a:buNone/>
              <a:defRPr sz="2000" b="0" baseline="0">
                <a:solidFill>
                  <a:schemeClr val="tx2">
                    <a:lumMod val="20000"/>
                    <a:lumOff val="80000"/>
                  </a:schemeClr>
                </a:solidFill>
              </a:defRPr>
            </a:lvl1pPr>
          </a:lstStyle>
          <a:p>
            <a:pPr lvl="0"/>
            <a:r>
              <a:rPr lang="en-US" dirty="0" smtClean="0"/>
              <a:t>Click to edit Subtitle style</a:t>
            </a:r>
          </a:p>
        </p:txBody>
      </p:sp>
    </p:spTree>
    <p:extLst>
      <p:ext uri="{BB962C8B-B14F-4D97-AF65-F5344CB8AC3E}">
        <p14:creationId xmlns:p14="http://schemas.microsoft.com/office/powerpoint/2010/main" val="18937767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Picture w/ Caption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A4219F61-3C94-47E2-94B8-9001C378D31A}" type="slidenum">
              <a:rPr lang="en-US" smtClean="0">
                <a:solidFill>
                  <a:prstClr val="white"/>
                </a:solidFill>
              </a:rPr>
              <a:pPr/>
              <a:t>‹#›</a:t>
            </a:fld>
            <a:endParaRPr lang="en-US" dirty="0">
              <a:solidFill>
                <a:prstClr val="white"/>
              </a:solidFill>
            </a:endParaRPr>
          </a:p>
        </p:txBody>
      </p:sp>
      <p:sp>
        <p:nvSpPr>
          <p:cNvPr id="4" name="Date Placeholder 3"/>
          <p:cNvSpPr>
            <a:spLocks noGrp="1"/>
          </p:cNvSpPr>
          <p:nvPr>
            <p:ph type="dt" sz="half" idx="11"/>
          </p:nvPr>
        </p:nvSpPr>
        <p:spPr/>
        <p:txBody>
          <a:bodyPr/>
          <a:lstStyle/>
          <a:p>
            <a:endParaRPr lang="en-US" dirty="0">
              <a:solidFill>
                <a:prstClr val="white"/>
              </a:solidFill>
            </a:endParaRPr>
          </a:p>
        </p:txBody>
      </p:sp>
      <p:sp>
        <p:nvSpPr>
          <p:cNvPr id="5" name="Footer Placeholder 4"/>
          <p:cNvSpPr>
            <a:spLocks noGrp="1"/>
          </p:cNvSpPr>
          <p:nvPr>
            <p:ph type="ftr" sz="quarter" idx="12"/>
          </p:nvPr>
        </p:nvSpPr>
        <p:spPr/>
        <p:txBody>
          <a:bodyPr/>
          <a:lstStyle/>
          <a:p>
            <a:endParaRPr lang="en-US" dirty="0">
              <a:solidFill>
                <a:prstClr val="white"/>
              </a:solidFill>
            </a:endParaRPr>
          </a:p>
        </p:txBody>
      </p:sp>
      <p:sp>
        <p:nvSpPr>
          <p:cNvPr id="7" name="Picture Placeholder 2"/>
          <p:cNvSpPr>
            <a:spLocks noGrp="1"/>
          </p:cNvSpPr>
          <p:nvPr>
            <p:ph type="pic" idx="1"/>
          </p:nvPr>
        </p:nvSpPr>
        <p:spPr>
          <a:xfrm>
            <a:off x="1792288" y="1463040"/>
            <a:ext cx="5486400" cy="3657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8" name="Text Placeholder 3"/>
          <p:cNvSpPr>
            <a:spLocks noGrp="1"/>
          </p:cNvSpPr>
          <p:nvPr>
            <p:ph type="body" sz="half" idx="2"/>
          </p:nvPr>
        </p:nvSpPr>
        <p:spPr>
          <a:xfrm>
            <a:off x="1792288" y="5138738"/>
            <a:ext cx="5486400" cy="804862"/>
          </a:xfrm>
        </p:spPr>
        <p:txBody>
          <a:bodyPr/>
          <a:lstStyle>
            <a:lvl1pPr marL="0" indent="0">
              <a:buNone/>
              <a:defRPr sz="1400" b="0">
                <a:solidFill>
                  <a:schemeClr val="tx2">
                    <a:lumMod val="20000"/>
                    <a:lumOff val="8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9" name="Title 10"/>
          <p:cNvSpPr>
            <a:spLocks noGrp="1"/>
          </p:cNvSpPr>
          <p:nvPr>
            <p:ph type="title"/>
          </p:nvPr>
        </p:nvSpPr>
        <p:spPr>
          <a:xfrm>
            <a:off x="731520" y="0"/>
            <a:ext cx="7955280" cy="868362"/>
          </a:xfrm>
        </p:spPr>
        <p:txBody>
          <a:bodyPr/>
          <a:lstStyle/>
          <a:p>
            <a:r>
              <a:rPr lang="en-US" smtClean="0"/>
              <a:t>Click to edit Master title style</a:t>
            </a:r>
            <a:endParaRPr lang="en-US"/>
          </a:p>
        </p:txBody>
      </p:sp>
      <p:sp>
        <p:nvSpPr>
          <p:cNvPr id="10" name="Text Placeholder 16"/>
          <p:cNvSpPr>
            <a:spLocks noGrp="1"/>
          </p:cNvSpPr>
          <p:nvPr>
            <p:ph type="body" sz="quarter" idx="14" hasCustomPrompt="1"/>
          </p:nvPr>
        </p:nvSpPr>
        <p:spPr>
          <a:xfrm>
            <a:off x="731520" y="822960"/>
            <a:ext cx="7955280" cy="457200"/>
          </a:xfrm>
        </p:spPr>
        <p:txBody>
          <a:bodyPr/>
          <a:lstStyle>
            <a:lvl1pPr marL="0" indent="0">
              <a:buNone/>
              <a:defRPr sz="2000" b="0" baseline="0">
                <a:solidFill>
                  <a:schemeClr val="tx2">
                    <a:lumMod val="20000"/>
                    <a:lumOff val="80000"/>
                  </a:schemeClr>
                </a:solidFill>
              </a:defRPr>
            </a:lvl1pPr>
          </a:lstStyle>
          <a:p>
            <a:pPr lvl="0"/>
            <a:r>
              <a:rPr lang="en-US" dirty="0" smtClean="0"/>
              <a:t>Click to edit Subtitle style</a:t>
            </a:r>
          </a:p>
        </p:txBody>
      </p:sp>
    </p:spTree>
    <p:extLst>
      <p:ext uri="{BB962C8B-B14F-4D97-AF65-F5344CB8AC3E}">
        <p14:creationId xmlns:p14="http://schemas.microsoft.com/office/powerpoint/2010/main" val="3427623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8B8DAD8C-C4E3-48BA-B104-E5711D0DF775}" type="slidenum">
              <a:rPr lang="en-US" smtClean="0">
                <a:solidFill>
                  <a:prstClr val="white"/>
                </a:solidFill>
              </a:rPr>
              <a:pPr/>
              <a:t>‹#›</a:t>
            </a:fld>
            <a:endParaRPr lang="en-US" dirty="0">
              <a:solidFill>
                <a:prstClr val="white"/>
              </a:solidFill>
            </a:endParaRPr>
          </a:p>
        </p:txBody>
      </p:sp>
      <p:sp>
        <p:nvSpPr>
          <p:cNvPr id="4" name="Date Placeholder 3"/>
          <p:cNvSpPr>
            <a:spLocks noGrp="1"/>
          </p:cNvSpPr>
          <p:nvPr>
            <p:ph type="dt" sz="half" idx="11"/>
          </p:nvPr>
        </p:nvSpPr>
        <p:spPr/>
        <p:txBody>
          <a:bodyPr/>
          <a:lstStyle/>
          <a:p>
            <a:endParaRPr lang="en-US" dirty="0">
              <a:solidFill>
                <a:prstClr val="white"/>
              </a:solidFill>
            </a:endParaRPr>
          </a:p>
        </p:txBody>
      </p:sp>
      <p:sp>
        <p:nvSpPr>
          <p:cNvPr id="5" name="Footer Placeholder 4"/>
          <p:cNvSpPr>
            <a:spLocks noGrp="1"/>
          </p:cNvSpPr>
          <p:nvPr>
            <p:ph type="ftr" sz="quarter" idx="12"/>
          </p:nvPr>
        </p:nvSpPr>
        <p:spPr/>
        <p:txBody>
          <a:bodyPr/>
          <a:lstStyle/>
          <a:p>
            <a:endParaRPr lang="en-US" dirty="0">
              <a:solidFill>
                <a:prstClr val="white"/>
              </a:solidFill>
            </a:endParaRPr>
          </a:p>
        </p:txBody>
      </p:sp>
      <p:sp>
        <p:nvSpPr>
          <p:cNvPr id="6" name="Text Placeholder 16"/>
          <p:cNvSpPr>
            <a:spLocks noGrp="1"/>
          </p:cNvSpPr>
          <p:nvPr>
            <p:ph type="body" sz="quarter" idx="14" hasCustomPrompt="1"/>
          </p:nvPr>
        </p:nvSpPr>
        <p:spPr>
          <a:xfrm>
            <a:off x="731520" y="822960"/>
            <a:ext cx="7955280" cy="457200"/>
          </a:xfrm>
        </p:spPr>
        <p:txBody>
          <a:bodyPr/>
          <a:lstStyle>
            <a:lvl1pPr marL="0" indent="0">
              <a:buNone/>
              <a:defRPr sz="2000" b="0" baseline="0">
                <a:solidFill>
                  <a:schemeClr val="tx2">
                    <a:lumMod val="20000"/>
                    <a:lumOff val="80000"/>
                  </a:schemeClr>
                </a:solidFill>
              </a:defRPr>
            </a:lvl1pPr>
          </a:lstStyle>
          <a:p>
            <a:pPr lvl="0"/>
            <a:r>
              <a:rPr lang="en-US" dirty="0" smtClean="0"/>
              <a:t>Click to edit Subtitle style</a:t>
            </a:r>
          </a:p>
        </p:txBody>
      </p:sp>
    </p:spTree>
    <p:extLst>
      <p:ext uri="{BB962C8B-B14F-4D97-AF65-F5344CB8AC3E}">
        <p14:creationId xmlns:p14="http://schemas.microsoft.com/office/powerpoint/2010/main" val="465168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0" name="Shape 10"/>
          <p:cNvSpPr>
            <a:spLocks noGrp="1"/>
          </p:cNvSpPr>
          <p:nvPr>
            <p:ph type="title"/>
          </p:nvPr>
        </p:nvSpPr>
        <p:spPr>
          <a:prstGeom prst="rect">
            <a:avLst/>
          </a:prstGeom>
        </p:spPr>
        <p:txBody>
          <a:bodyPr/>
          <a:lstStyle/>
          <a:p>
            <a:pPr lvl="0">
              <a:defRPr sz="1800" b="0">
                <a:solidFill>
                  <a:srgbClr val="000000"/>
                </a:solidFill>
              </a:defRPr>
            </a:pPr>
            <a:r>
              <a:rPr sz="3000" b="1">
                <a:solidFill>
                  <a:srgbClr val="162F9C"/>
                </a:solidFill>
              </a:rPr>
              <a:t>Title Text</a:t>
            </a:r>
          </a:p>
        </p:txBody>
      </p:sp>
      <p:sp>
        <p:nvSpPr>
          <p:cNvPr id="11" name="Shape 11"/>
          <p:cNvSpPr>
            <a:spLocks noGrp="1"/>
          </p:cNvSpPr>
          <p:nvPr>
            <p:ph type="body" idx="1"/>
          </p:nvPr>
        </p:nvSpPr>
        <p:spPr>
          <a:prstGeom prst="rect">
            <a:avLst/>
          </a:prstGeom>
        </p:spPr>
        <p:txBody>
          <a:bodyPr/>
          <a:lstStyle/>
          <a:p>
            <a:pPr lvl="0">
              <a:defRPr sz="1800"/>
            </a:pPr>
            <a:r>
              <a:rPr sz="2200"/>
              <a:t>Body Level One</a:t>
            </a:r>
          </a:p>
          <a:p>
            <a:pPr lvl="1">
              <a:defRPr sz="1800"/>
            </a:pPr>
            <a:r>
              <a:rPr sz="2200"/>
              <a:t>Body Level Two</a:t>
            </a:r>
          </a:p>
          <a:p>
            <a:pPr lvl="2">
              <a:defRPr sz="1800"/>
            </a:pPr>
            <a:r>
              <a:rPr sz="2200"/>
              <a:t>Body Level Three</a:t>
            </a:r>
          </a:p>
          <a:p>
            <a:pPr lvl="3">
              <a:defRPr sz="1800"/>
            </a:pPr>
            <a:r>
              <a:rPr sz="2200"/>
              <a:t>Body Level Four</a:t>
            </a:r>
          </a:p>
          <a:p>
            <a:pPr lvl="4">
              <a:defRPr sz="1800"/>
            </a:pPr>
            <a:r>
              <a:rPr sz="2200"/>
              <a:t>Body Level Five</a:t>
            </a:r>
          </a:p>
        </p:txBody>
      </p:sp>
    </p:spTree>
    <p:extLst>
      <p:ext uri="{BB962C8B-B14F-4D97-AF65-F5344CB8AC3E}">
        <p14:creationId xmlns:p14="http://schemas.microsoft.com/office/powerpoint/2010/main" val="443845092"/>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obj">
  <p:cSld name="Title and Conten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a:xfrm>
            <a:off x="8229600" y="6553200"/>
            <a:ext cx="685800" cy="152400"/>
          </a:xfrm>
          <a:prstGeom prst="rect">
            <a:avLst/>
          </a:prstGeom>
        </p:spPr>
        <p:txBody>
          <a:bodyPr/>
          <a:lstStyle/>
          <a:p>
            <a:fld id="{F3A6ED8E-AAB4-44A7-8950-92F46B374562}"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195546889"/>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a:xfrm>
            <a:off x="8229600" y="6553200"/>
            <a:ext cx="685800" cy="152400"/>
          </a:xfrm>
          <a:prstGeom prst="rect">
            <a:avLst/>
          </a:prstGeom>
        </p:spPr>
        <p:txBody>
          <a:bodyPr/>
          <a:lstStyle/>
          <a:p>
            <a:fld id="{F3A6ED8E-AAB4-44A7-8950-92F46B374562}"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425459404"/>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white"/>
              </a:solidFill>
            </a:endParaRPr>
          </a:p>
        </p:txBody>
      </p:sp>
      <p:sp>
        <p:nvSpPr>
          <p:cNvPr id="3" name="Footer Placeholder 2"/>
          <p:cNvSpPr>
            <a:spLocks noGrp="1"/>
          </p:cNvSpPr>
          <p:nvPr>
            <p:ph type="ftr" sz="quarter" idx="11"/>
          </p:nvPr>
        </p:nvSpPr>
        <p:spPr/>
        <p:txBody>
          <a:bodyPr/>
          <a:lstStyle/>
          <a:p>
            <a:endParaRPr lang="en-US">
              <a:solidFill>
                <a:prstClr val="white"/>
              </a:solidFill>
            </a:endParaRPr>
          </a:p>
        </p:txBody>
      </p:sp>
      <p:sp>
        <p:nvSpPr>
          <p:cNvPr id="4" name="Slide Number Placeholder 3"/>
          <p:cNvSpPr>
            <a:spLocks noGrp="1"/>
          </p:cNvSpPr>
          <p:nvPr>
            <p:ph type="sldNum" sz="quarter" idx="12"/>
          </p:nvPr>
        </p:nvSpPr>
        <p:spPr/>
        <p:txBody>
          <a:bodyPr/>
          <a:lstStyle/>
          <a:p>
            <a:fld id="{6AACB149-E453-4C3E-A50F-1689A9199AE0}"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96893610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447800"/>
            <a:ext cx="3810000" cy="4191000"/>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572000" y="1447800"/>
            <a:ext cx="3810000" cy="4191000"/>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2"/>
          </p:nvPr>
        </p:nvSpPr>
        <p:spPr>
          <a:xfrm>
            <a:off x="8229600" y="6553200"/>
            <a:ext cx="685800" cy="152400"/>
          </a:xfrm>
          <a:prstGeom prst="rect">
            <a:avLst/>
          </a:prstGeom>
        </p:spPr>
        <p:txBody>
          <a:bodyPr/>
          <a:lstStyle/>
          <a:p>
            <a:fld id="{F3A6ED8E-AAB4-44A7-8950-92F46B374562}"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43324694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5586CE2-0C5D-4C01-A36E-47FA5651F7A5}" type="datetimeFigureOut">
              <a:rPr lang="en-US"/>
              <a:pPr>
                <a:defRPr/>
              </a:pPr>
              <a:t>6/24/2020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AAF589A-2760-40E1-B6C2-4ADEA8BA849C}" type="slidenum">
              <a:rPr lang="en-US"/>
              <a:pPr>
                <a:defRPr/>
              </a:pPr>
              <a:t>‹#›</a:t>
            </a:fld>
            <a:endParaRPr lang="en-US"/>
          </a:p>
        </p:txBody>
      </p:sp>
    </p:spTree>
    <p:extLst>
      <p:ext uri="{BB962C8B-B14F-4D97-AF65-F5344CB8AC3E}">
        <p14:creationId xmlns:p14="http://schemas.microsoft.com/office/powerpoint/2010/main" val="135865851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solidFill>
                <a:prstClr val="white"/>
              </a:solidFill>
            </a:endParaRPr>
          </a:p>
        </p:txBody>
      </p:sp>
      <p:sp>
        <p:nvSpPr>
          <p:cNvPr id="8" name="Footer Placeholder 7"/>
          <p:cNvSpPr>
            <a:spLocks noGrp="1"/>
          </p:cNvSpPr>
          <p:nvPr>
            <p:ph type="ftr" sz="quarter" idx="11"/>
          </p:nvPr>
        </p:nvSpPr>
        <p:spPr/>
        <p:txBody>
          <a:bodyPr/>
          <a:lstStyle/>
          <a:p>
            <a:endParaRPr lang="en-US">
              <a:solidFill>
                <a:prstClr val="white"/>
              </a:solidFill>
            </a:endParaRPr>
          </a:p>
        </p:txBody>
      </p:sp>
      <p:sp>
        <p:nvSpPr>
          <p:cNvPr id="9" name="Slide Number Placeholder 8"/>
          <p:cNvSpPr>
            <a:spLocks noGrp="1"/>
          </p:cNvSpPr>
          <p:nvPr>
            <p:ph type="sldNum" sz="quarter" idx="12"/>
          </p:nvPr>
        </p:nvSpPr>
        <p:spPr/>
        <p:txBody>
          <a:bodyPr/>
          <a:lstStyle/>
          <a:p>
            <a:fld id="{6AACB149-E453-4C3E-A50F-1689A9199AE0}"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56606926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731520" y="2468880"/>
            <a:ext cx="9144000" cy="1470025"/>
          </a:xfrm>
        </p:spPr>
        <p:txBody>
          <a:bodyPr/>
          <a:lstStyle>
            <a:lvl1pPr algn="l">
              <a:defRPr sz="3200">
                <a:solidFill>
                  <a:schemeClr val="bg1"/>
                </a:solidFill>
                <a:latin typeface="Calibri" pitchFamily="34" charset="0"/>
                <a:cs typeface="Calibri"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731520" y="3931920"/>
            <a:ext cx="9144000" cy="1752600"/>
          </a:xfrm>
        </p:spPr>
        <p:txBody>
          <a:bodyPr/>
          <a:lstStyle>
            <a:lvl1pPr marL="0" indent="0" algn="l">
              <a:buNone/>
              <a:defRPr sz="2000" b="0">
                <a:solidFill>
                  <a:schemeClr val="tx2">
                    <a:lumMod val="20000"/>
                    <a:lumOff val="80000"/>
                  </a:schemeClr>
                </a:solidFill>
                <a:latin typeface="Calibri" pitchFamily="34" charset="0"/>
                <a:cs typeface="Calibri"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Slide Number Placeholder 3"/>
          <p:cNvSpPr>
            <a:spLocks noGrp="1"/>
          </p:cNvSpPr>
          <p:nvPr>
            <p:ph type="sldNum" sz="quarter" idx="10"/>
          </p:nvPr>
        </p:nvSpPr>
        <p:spPr/>
        <p:txBody>
          <a:bodyPr anchor="ctr" anchorCtr="0"/>
          <a:lstStyle>
            <a:lvl1pPr>
              <a:defRPr b="0"/>
            </a:lvl1pPr>
          </a:lstStyle>
          <a:p>
            <a:endParaRPr lang="en-US" dirty="0">
              <a:solidFill>
                <a:prstClr val="white"/>
              </a:solidFill>
            </a:endParaRPr>
          </a:p>
        </p:txBody>
      </p:sp>
      <p:sp>
        <p:nvSpPr>
          <p:cNvPr id="12" name="Date Placeholder 11"/>
          <p:cNvSpPr>
            <a:spLocks noGrp="1"/>
          </p:cNvSpPr>
          <p:nvPr>
            <p:ph type="dt" sz="half" idx="11"/>
          </p:nvPr>
        </p:nvSpPr>
        <p:spPr/>
        <p:txBody>
          <a:bodyPr/>
          <a:lstStyle/>
          <a:p>
            <a:endParaRPr lang="en-US" dirty="0">
              <a:solidFill>
                <a:prstClr val="white"/>
              </a:solidFill>
            </a:endParaRPr>
          </a:p>
        </p:txBody>
      </p:sp>
      <p:sp>
        <p:nvSpPr>
          <p:cNvPr id="13" name="Footer Placeholder 12"/>
          <p:cNvSpPr>
            <a:spLocks noGrp="1"/>
          </p:cNvSpPr>
          <p:nvPr>
            <p:ph type="ftr" sz="quarter" idx="12"/>
          </p:nvPr>
        </p:nvSpPr>
        <p:spPr/>
        <p:txBody>
          <a:bodyPr/>
          <a:lstStyle>
            <a:lvl1pPr>
              <a:defRPr>
                <a:solidFill>
                  <a:schemeClr val="bg1"/>
                </a:solidFill>
              </a:defRPr>
            </a:lvl1pPr>
          </a:lstStyle>
          <a:p>
            <a:endParaRPr lang="en-US" dirty="0">
              <a:solidFill>
                <a:prstClr val="white"/>
              </a:solidFill>
            </a:endParaRPr>
          </a:p>
        </p:txBody>
      </p:sp>
    </p:spTree>
    <p:extLst>
      <p:ext uri="{BB962C8B-B14F-4D97-AF65-F5344CB8AC3E}">
        <p14:creationId xmlns:p14="http://schemas.microsoft.com/office/powerpoint/2010/main" val="2041173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13" name="Text Placeholder 16"/>
          <p:cNvSpPr>
            <a:spLocks noGrp="1"/>
          </p:cNvSpPr>
          <p:nvPr>
            <p:ph type="body" sz="quarter" idx="14" hasCustomPrompt="1"/>
          </p:nvPr>
        </p:nvSpPr>
        <p:spPr>
          <a:xfrm>
            <a:off x="731520" y="822960"/>
            <a:ext cx="7955280" cy="457200"/>
          </a:xfrm>
        </p:spPr>
        <p:txBody>
          <a:bodyPr/>
          <a:lstStyle>
            <a:lvl1pPr marL="0" indent="0">
              <a:buNone/>
              <a:defRPr sz="2000" b="0" baseline="0">
                <a:solidFill>
                  <a:schemeClr val="tx2">
                    <a:lumMod val="20000"/>
                    <a:lumOff val="80000"/>
                  </a:schemeClr>
                </a:solidFill>
              </a:defRPr>
            </a:lvl1pPr>
          </a:lstStyle>
          <a:p>
            <a:pPr lvl="0"/>
            <a:r>
              <a:rPr lang="en-US" dirty="0" smtClean="0"/>
              <a:t>Click to edit Subtitle style</a:t>
            </a:r>
          </a:p>
        </p:txBody>
      </p:sp>
      <p:sp>
        <p:nvSpPr>
          <p:cNvPr id="14" name="Title 13"/>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US" dirty="0"/>
          </a:p>
        </p:txBody>
      </p:sp>
      <p:sp>
        <p:nvSpPr>
          <p:cNvPr id="15" name="Date Placeholder 14"/>
          <p:cNvSpPr>
            <a:spLocks noGrp="1"/>
          </p:cNvSpPr>
          <p:nvPr>
            <p:ph type="dt" sz="half" idx="15"/>
          </p:nvPr>
        </p:nvSpPr>
        <p:spPr/>
        <p:txBody>
          <a:bodyPr/>
          <a:lstStyle/>
          <a:p>
            <a:endParaRPr lang="en-US" dirty="0">
              <a:solidFill>
                <a:prstClr val="white"/>
              </a:solidFill>
            </a:endParaRPr>
          </a:p>
        </p:txBody>
      </p:sp>
      <p:sp>
        <p:nvSpPr>
          <p:cNvPr id="16" name="Footer Placeholder 15"/>
          <p:cNvSpPr>
            <a:spLocks noGrp="1"/>
          </p:cNvSpPr>
          <p:nvPr>
            <p:ph type="ftr" sz="quarter" idx="16"/>
          </p:nvPr>
        </p:nvSpPr>
        <p:spPr/>
        <p:txBody>
          <a:bodyPr/>
          <a:lstStyle/>
          <a:p>
            <a:endParaRPr lang="en-US" dirty="0">
              <a:solidFill>
                <a:prstClr val="white"/>
              </a:solidFill>
            </a:endParaRPr>
          </a:p>
        </p:txBody>
      </p:sp>
      <p:sp>
        <p:nvSpPr>
          <p:cNvPr id="17" name="Slide Number Placeholder 16"/>
          <p:cNvSpPr>
            <a:spLocks noGrp="1"/>
          </p:cNvSpPr>
          <p:nvPr>
            <p:ph type="sldNum" sz="quarter" idx="17"/>
          </p:nvPr>
        </p:nvSpPr>
        <p:spPr/>
        <p:txBody>
          <a:bodyPr anchor="ctr" anchorCtr="0"/>
          <a:lstStyle>
            <a:lvl1pPr>
              <a:defRPr b="0"/>
            </a:lvl1pPr>
          </a:lstStyle>
          <a:p>
            <a:fld id="{8B8DAD8C-C4E3-48BA-B104-E5711D0DF775}" type="slidenum">
              <a:rPr lang="en-US" smtClean="0">
                <a:solidFill>
                  <a:prstClr val="white"/>
                </a:solidFill>
              </a:rPr>
              <a:pPr/>
              <a:t>‹#›</a:t>
            </a:fld>
            <a:endParaRPr lang="en-US" dirty="0">
              <a:solidFill>
                <a:prstClr val="white"/>
              </a:solidFill>
            </a:endParaRPr>
          </a:p>
        </p:txBody>
      </p:sp>
      <p:sp>
        <p:nvSpPr>
          <p:cNvPr id="19" name="Content Placeholder 18"/>
          <p:cNvSpPr>
            <a:spLocks noGrp="1"/>
          </p:cNvSpPr>
          <p:nvPr>
            <p:ph sz="quarter" idx="18"/>
          </p:nvPr>
        </p:nvSpPr>
        <p:spPr>
          <a:xfrm>
            <a:off x="731520" y="1463040"/>
            <a:ext cx="7955280" cy="448056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2175917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ide By Side Content Slid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31520" y="1463040"/>
            <a:ext cx="3886200" cy="4480560"/>
          </a:xfrm>
        </p:spPr>
        <p:txBody>
          <a:bodyPr/>
          <a:lstStyle>
            <a:lvl1pPr>
              <a:defRPr sz="2600">
                <a:latin typeface="Calibri" pitchFamily="34" charset="0"/>
                <a:cs typeface="Calibri" pitchFamily="34" charset="0"/>
              </a:defRPr>
            </a:lvl1pPr>
            <a:lvl2pPr>
              <a:defRPr sz="2400">
                <a:latin typeface="Calibri" pitchFamily="34" charset="0"/>
                <a:cs typeface="Calibri" pitchFamily="34" charset="0"/>
              </a:defRPr>
            </a:lvl2pPr>
            <a:lvl3pPr>
              <a:defRPr sz="2000">
                <a:latin typeface="Calibri" pitchFamily="34" charset="0"/>
                <a:cs typeface="Calibri" pitchFamily="34" charset="0"/>
              </a:defRPr>
            </a:lvl3pPr>
            <a:lvl4pPr>
              <a:defRPr sz="1800">
                <a:latin typeface="Calibri" pitchFamily="34" charset="0"/>
                <a:cs typeface="Calibri" pitchFamily="34" charset="0"/>
              </a:defRPr>
            </a:lvl4pPr>
            <a:lvl5pPr>
              <a:defRPr sz="1600">
                <a:latin typeface="Calibri" pitchFamily="34" charset="0"/>
                <a:cs typeface="Calibri"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Content Placeholder 3"/>
          <p:cNvSpPr>
            <a:spLocks noGrp="1"/>
          </p:cNvSpPr>
          <p:nvPr>
            <p:ph sz="half" idx="2"/>
          </p:nvPr>
        </p:nvSpPr>
        <p:spPr>
          <a:xfrm>
            <a:off x="4800600" y="1463040"/>
            <a:ext cx="3886200" cy="4480560"/>
          </a:xfrm>
        </p:spPr>
        <p:txBody>
          <a:bodyPr/>
          <a:lstStyle>
            <a:lvl1pPr>
              <a:defRPr sz="2600">
                <a:latin typeface="Calibri" pitchFamily="34" charset="0"/>
                <a:cs typeface="Calibri" pitchFamily="34" charset="0"/>
              </a:defRPr>
            </a:lvl1pPr>
            <a:lvl2pPr>
              <a:defRPr sz="2400">
                <a:latin typeface="Calibri" pitchFamily="34" charset="0"/>
                <a:cs typeface="Calibri" pitchFamily="34" charset="0"/>
              </a:defRPr>
            </a:lvl2pPr>
            <a:lvl3pPr>
              <a:defRPr sz="2000">
                <a:latin typeface="Calibri" pitchFamily="34" charset="0"/>
                <a:cs typeface="Calibri" pitchFamily="34" charset="0"/>
              </a:defRPr>
            </a:lvl3pPr>
            <a:lvl4pPr>
              <a:defRPr sz="1800">
                <a:latin typeface="Calibri" pitchFamily="34" charset="0"/>
                <a:cs typeface="Calibri" pitchFamily="34" charset="0"/>
              </a:defRPr>
            </a:lvl4pPr>
            <a:lvl5pPr>
              <a:defRPr sz="1600">
                <a:latin typeface="Calibri" pitchFamily="34" charset="0"/>
                <a:cs typeface="Calibri"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8" name="Title 7"/>
          <p:cNvSpPr>
            <a:spLocks noGrp="1"/>
          </p:cNvSpPr>
          <p:nvPr>
            <p:ph type="title"/>
          </p:nvPr>
        </p:nvSpPr>
        <p:spPr>
          <a:xfrm>
            <a:off x="731520" y="0"/>
            <a:ext cx="7955280" cy="868362"/>
          </a:xfrm>
        </p:spPr>
        <p:txBody>
          <a:bodyPr/>
          <a:lstStyle/>
          <a:p>
            <a:r>
              <a:rPr lang="en-US" dirty="0" smtClean="0"/>
              <a:t>Click to edit Master title style</a:t>
            </a:r>
            <a:endParaRPr lang="en-US" dirty="0"/>
          </a:p>
        </p:txBody>
      </p:sp>
      <p:sp>
        <p:nvSpPr>
          <p:cNvPr id="9" name="Date Placeholder 8"/>
          <p:cNvSpPr>
            <a:spLocks noGrp="1"/>
          </p:cNvSpPr>
          <p:nvPr>
            <p:ph type="dt" sz="half" idx="10"/>
          </p:nvPr>
        </p:nvSpPr>
        <p:spPr/>
        <p:txBody>
          <a:bodyPr/>
          <a:lstStyle/>
          <a:p>
            <a:endParaRPr lang="en-US" dirty="0">
              <a:solidFill>
                <a:prstClr val="white"/>
              </a:solidFill>
            </a:endParaRPr>
          </a:p>
        </p:txBody>
      </p:sp>
      <p:sp>
        <p:nvSpPr>
          <p:cNvPr id="10" name="Footer Placeholder 9"/>
          <p:cNvSpPr>
            <a:spLocks noGrp="1"/>
          </p:cNvSpPr>
          <p:nvPr>
            <p:ph type="ftr" sz="quarter" idx="11"/>
          </p:nvPr>
        </p:nvSpPr>
        <p:spPr/>
        <p:txBody>
          <a:bodyPr/>
          <a:lstStyle/>
          <a:p>
            <a:endParaRPr lang="en-US" dirty="0">
              <a:solidFill>
                <a:prstClr val="white"/>
              </a:solidFill>
            </a:endParaRPr>
          </a:p>
        </p:txBody>
      </p:sp>
      <p:sp>
        <p:nvSpPr>
          <p:cNvPr id="11" name="Slide Number Placeholder 10"/>
          <p:cNvSpPr>
            <a:spLocks noGrp="1"/>
          </p:cNvSpPr>
          <p:nvPr>
            <p:ph type="sldNum" sz="quarter" idx="12"/>
          </p:nvPr>
        </p:nvSpPr>
        <p:spPr/>
        <p:txBody>
          <a:bodyPr/>
          <a:lstStyle/>
          <a:p>
            <a:fld id="{8B8DAD8C-C4E3-48BA-B104-E5711D0DF775}" type="slidenum">
              <a:rPr lang="en-US" smtClean="0">
                <a:solidFill>
                  <a:prstClr val="white"/>
                </a:solidFill>
              </a:rPr>
              <a:pPr/>
              <a:t>‹#›</a:t>
            </a:fld>
            <a:endParaRPr lang="en-US" dirty="0">
              <a:solidFill>
                <a:prstClr val="white"/>
              </a:solidFill>
            </a:endParaRPr>
          </a:p>
        </p:txBody>
      </p:sp>
      <p:sp>
        <p:nvSpPr>
          <p:cNvPr id="14" name="Text Placeholder 16"/>
          <p:cNvSpPr>
            <a:spLocks noGrp="1"/>
          </p:cNvSpPr>
          <p:nvPr>
            <p:ph type="body" sz="quarter" idx="14" hasCustomPrompt="1"/>
          </p:nvPr>
        </p:nvSpPr>
        <p:spPr>
          <a:xfrm>
            <a:off x="731520" y="822960"/>
            <a:ext cx="7955280" cy="457200"/>
          </a:xfrm>
        </p:spPr>
        <p:txBody>
          <a:bodyPr/>
          <a:lstStyle>
            <a:lvl1pPr marL="0" indent="0">
              <a:buNone/>
              <a:defRPr sz="2000" b="0" baseline="0">
                <a:solidFill>
                  <a:schemeClr val="tx2">
                    <a:lumMod val="20000"/>
                    <a:lumOff val="80000"/>
                  </a:schemeClr>
                </a:solidFill>
              </a:defRPr>
            </a:lvl1pPr>
          </a:lstStyle>
          <a:p>
            <a:pPr lvl="0"/>
            <a:r>
              <a:rPr lang="en-US" dirty="0" smtClean="0"/>
              <a:t>Click to edit Subtitle style</a:t>
            </a:r>
          </a:p>
        </p:txBody>
      </p:sp>
    </p:spTree>
    <p:extLst>
      <p:ext uri="{BB962C8B-B14F-4D97-AF65-F5344CB8AC3E}">
        <p14:creationId xmlns:p14="http://schemas.microsoft.com/office/powerpoint/2010/main" val="209185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omparison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A4219F61-3C94-47E2-94B8-9001C378D31A}" type="slidenum">
              <a:rPr lang="en-US" smtClean="0">
                <a:solidFill>
                  <a:prstClr val="white"/>
                </a:solidFill>
              </a:rPr>
              <a:pPr/>
              <a:t>‹#›</a:t>
            </a:fld>
            <a:endParaRPr lang="en-US" dirty="0">
              <a:solidFill>
                <a:prstClr val="white"/>
              </a:solidFill>
            </a:endParaRPr>
          </a:p>
        </p:txBody>
      </p:sp>
      <p:sp>
        <p:nvSpPr>
          <p:cNvPr id="4" name="Date Placeholder 3"/>
          <p:cNvSpPr>
            <a:spLocks noGrp="1"/>
          </p:cNvSpPr>
          <p:nvPr>
            <p:ph type="dt" sz="half" idx="11"/>
          </p:nvPr>
        </p:nvSpPr>
        <p:spPr/>
        <p:txBody>
          <a:bodyPr/>
          <a:lstStyle/>
          <a:p>
            <a:endParaRPr lang="en-US" dirty="0">
              <a:solidFill>
                <a:prstClr val="white"/>
              </a:solidFill>
            </a:endParaRPr>
          </a:p>
        </p:txBody>
      </p:sp>
      <p:sp>
        <p:nvSpPr>
          <p:cNvPr id="5" name="Footer Placeholder 4"/>
          <p:cNvSpPr>
            <a:spLocks noGrp="1"/>
          </p:cNvSpPr>
          <p:nvPr>
            <p:ph type="ftr" sz="quarter" idx="12"/>
          </p:nvPr>
        </p:nvSpPr>
        <p:spPr/>
        <p:txBody>
          <a:bodyPr/>
          <a:lstStyle/>
          <a:p>
            <a:endParaRPr lang="en-US" dirty="0">
              <a:solidFill>
                <a:prstClr val="white"/>
              </a:solidFill>
            </a:endParaRPr>
          </a:p>
        </p:txBody>
      </p:sp>
      <p:sp>
        <p:nvSpPr>
          <p:cNvPr id="6" name="Text Placeholder 2"/>
          <p:cNvSpPr>
            <a:spLocks noGrp="1"/>
          </p:cNvSpPr>
          <p:nvPr>
            <p:ph type="body" idx="1"/>
          </p:nvPr>
        </p:nvSpPr>
        <p:spPr>
          <a:xfrm>
            <a:off x="731520" y="1280160"/>
            <a:ext cx="3886200" cy="639762"/>
          </a:xfrm>
        </p:spPr>
        <p:txBody>
          <a:bodyPr anchor="b"/>
          <a:lstStyle>
            <a:lvl1pPr marL="0" indent="0">
              <a:buNone/>
              <a:defRPr sz="2400" b="1">
                <a:solidFill>
                  <a:schemeClr val="tx2">
                    <a:lumMod val="20000"/>
                    <a:lumOff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7" name="Content Placeholder 3"/>
          <p:cNvSpPr>
            <a:spLocks noGrp="1"/>
          </p:cNvSpPr>
          <p:nvPr>
            <p:ph sz="half" idx="2"/>
          </p:nvPr>
        </p:nvSpPr>
        <p:spPr>
          <a:xfrm>
            <a:off x="731520" y="1920240"/>
            <a:ext cx="3886200" cy="40233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8" name="Text Placeholder 4"/>
          <p:cNvSpPr>
            <a:spLocks noGrp="1"/>
          </p:cNvSpPr>
          <p:nvPr>
            <p:ph type="body" sz="quarter" idx="3"/>
          </p:nvPr>
        </p:nvSpPr>
        <p:spPr>
          <a:xfrm>
            <a:off x="4800600" y="1280160"/>
            <a:ext cx="3886200" cy="639762"/>
          </a:xfrm>
        </p:spPr>
        <p:txBody>
          <a:bodyPr anchor="b"/>
          <a:lstStyle>
            <a:lvl1pPr marL="0" indent="0">
              <a:buNone/>
              <a:defRPr sz="2400" b="1">
                <a:solidFill>
                  <a:schemeClr val="tx2">
                    <a:lumMod val="20000"/>
                    <a:lumOff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9" name="Content Placeholder 5"/>
          <p:cNvSpPr>
            <a:spLocks noGrp="1"/>
          </p:cNvSpPr>
          <p:nvPr>
            <p:ph sz="quarter" idx="4"/>
          </p:nvPr>
        </p:nvSpPr>
        <p:spPr>
          <a:xfrm>
            <a:off x="4800600" y="1920240"/>
            <a:ext cx="3886200" cy="4023360"/>
          </a:xfrm>
        </p:spPr>
        <p:txBody>
          <a:bodyPr/>
          <a:lstStyle>
            <a:lvl1pPr>
              <a:defRPr sz="26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0" name="Text Placeholder 16"/>
          <p:cNvSpPr>
            <a:spLocks noGrp="1"/>
          </p:cNvSpPr>
          <p:nvPr>
            <p:ph type="body" sz="quarter" idx="14" hasCustomPrompt="1"/>
          </p:nvPr>
        </p:nvSpPr>
        <p:spPr>
          <a:xfrm>
            <a:off x="731520" y="822960"/>
            <a:ext cx="7955280" cy="457200"/>
          </a:xfrm>
        </p:spPr>
        <p:txBody>
          <a:bodyPr/>
          <a:lstStyle>
            <a:lvl1pPr marL="0" indent="0">
              <a:buNone/>
              <a:defRPr sz="2000" b="0" baseline="0">
                <a:solidFill>
                  <a:schemeClr val="tx2">
                    <a:lumMod val="20000"/>
                    <a:lumOff val="80000"/>
                  </a:schemeClr>
                </a:solidFill>
              </a:defRPr>
            </a:lvl1pPr>
          </a:lstStyle>
          <a:p>
            <a:pPr lvl="0"/>
            <a:r>
              <a:rPr lang="en-US" dirty="0" smtClean="0"/>
              <a:t>Click to edit Subtitle style</a:t>
            </a:r>
          </a:p>
        </p:txBody>
      </p:sp>
    </p:spTree>
    <p:extLst>
      <p:ext uri="{BB962C8B-B14F-4D97-AF65-F5344CB8AC3E}">
        <p14:creationId xmlns:p14="http://schemas.microsoft.com/office/powerpoint/2010/main" val="424321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ontent w/ Caption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A4219F61-3C94-47E2-94B8-9001C378D31A}" type="slidenum">
              <a:rPr lang="en-US" smtClean="0">
                <a:solidFill>
                  <a:prstClr val="white"/>
                </a:solidFill>
              </a:rPr>
              <a:pPr/>
              <a:t>‹#›</a:t>
            </a:fld>
            <a:endParaRPr lang="en-US" dirty="0">
              <a:solidFill>
                <a:prstClr val="white"/>
              </a:solidFill>
            </a:endParaRPr>
          </a:p>
        </p:txBody>
      </p:sp>
      <p:sp>
        <p:nvSpPr>
          <p:cNvPr id="4" name="Date Placeholder 3"/>
          <p:cNvSpPr>
            <a:spLocks noGrp="1"/>
          </p:cNvSpPr>
          <p:nvPr>
            <p:ph type="dt" sz="half" idx="11"/>
          </p:nvPr>
        </p:nvSpPr>
        <p:spPr/>
        <p:txBody>
          <a:bodyPr/>
          <a:lstStyle/>
          <a:p>
            <a:endParaRPr lang="en-US" dirty="0">
              <a:solidFill>
                <a:prstClr val="white"/>
              </a:solidFill>
            </a:endParaRPr>
          </a:p>
        </p:txBody>
      </p:sp>
      <p:sp>
        <p:nvSpPr>
          <p:cNvPr id="5" name="Footer Placeholder 4"/>
          <p:cNvSpPr>
            <a:spLocks noGrp="1"/>
          </p:cNvSpPr>
          <p:nvPr>
            <p:ph type="ftr" sz="quarter" idx="12"/>
          </p:nvPr>
        </p:nvSpPr>
        <p:spPr/>
        <p:txBody>
          <a:bodyPr/>
          <a:lstStyle/>
          <a:p>
            <a:endParaRPr lang="en-US" dirty="0">
              <a:solidFill>
                <a:prstClr val="white"/>
              </a:solidFill>
            </a:endParaRPr>
          </a:p>
        </p:txBody>
      </p:sp>
      <p:sp>
        <p:nvSpPr>
          <p:cNvPr id="7" name="Content Placeholder 2"/>
          <p:cNvSpPr>
            <a:spLocks noGrp="1"/>
          </p:cNvSpPr>
          <p:nvPr>
            <p:ph idx="1"/>
          </p:nvPr>
        </p:nvSpPr>
        <p:spPr>
          <a:xfrm>
            <a:off x="3886200" y="1463041"/>
            <a:ext cx="4800600" cy="4480560"/>
          </a:xfrm>
        </p:spPr>
        <p:txBody>
          <a:bodyPr/>
          <a:lstStyle>
            <a:lvl1pPr>
              <a:defRPr sz="2600"/>
            </a:lvl1pPr>
            <a:lvl2pPr>
              <a:defRPr sz="2400"/>
            </a:lvl2pPr>
            <a:lvl3pPr>
              <a:defRPr sz="2000"/>
            </a:lvl3pPr>
            <a:lvl4pPr>
              <a:defRPr sz="18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8" name="Text Placeholder 3"/>
          <p:cNvSpPr>
            <a:spLocks noGrp="1"/>
          </p:cNvSpPr>
          <p:nvPr>
            <p:ph type="body" sz="half" idx="2"/>
          </p:nvPr>
        </p:nvSpPr>
        <p:spPr>
          <a:xfrm>
            <a:off x="731520" y="1463041"/>
            <a:ext cx="3008313" cy="4480560"/>
          </a:xfrm>
        </p:spPr>
        <p:txBody>
          <a:bodyPr/>
          <a:lstStyle>
            <a:lvl1pPr marL="0" indent="0">
              <a:buNone/>
              <a:defRPr sz="1400" b="0">
                <a:solidFill>
                  <a:schemeClr val="tx2">
                    <a:lumMod val="20000"/>
                    <a:lumOff val="8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9" name="Title 1"/>
          <p:cNvSpPr>
            <a:spLocks noGrp="1"/>
          </p:cNvSpPr>
          <p:nvPr>
            <p:ph type="title"/>
          </p:nvPr>
        </p:nvSpPr>
        <p:spPr>
          <a:xfrm>
            <a:off x="731520" y="0"/>
            <a:ext cx="7955280" cy="868362"/>
          </a:xfrm>
        </p:spPr>
        <p:txBody>
          <a:bodyPr/>
          <a:lstStyle>
            <a:lvl1pPr>
              <a:defRPr>
                <a:solidFill>
                  <a:schemeClr val="bg1"/>
                </a:solidFill>
              </a:defRPr>
            </a:lvl1pPr>
          </a:lstStyle>
          <a:p>
            <a:r>
              <a:rPr lang="en-US" dirty="0" smtClean="0"/>
              <a:t>Click to edit Master title style</a:t>
            </a:r>
            <a:endParaRPr lang="en-US" dirty="0"/>
          </a:p>
        </p:txBody>
      </p:sp>
      <p:sp>
        <p:nvSpPr>
          <p:cNvPr id="10" name="Text Placeholder 16"/>
          <p:cNvSpPr>
            <a:spLocks noGrp="1"/>
          </p:cNvSpPr>
          <p:nvPr>
            <p:ph type="body" sz="quarter" idx="14" hasCustomPrompt="1"/>
          </p:nvPr>
        </p:nvSpPr>
        <p:spPr>
          <a:xfrm>
            <a:off x="731520" y="822960"/>
            <a:ext cx="7955280" cy="457200"/>
          </a:xfrm>
        </p:spPr>
        <p:txBody>
          <a:bodyPr/>
          <a:lstStyle>
            <a:lvl1pPr marL="0" indent="0">
              <a:buNone/>
              <a:defRPr sz="2000" b="0" baseline="0">
                <a:solidFill>
                  <a:schemeClr val="tx2">
                    <a:lumMod val="20000"/>
                    <a:lumOff val="80000"/>
                  </a:schemeClr>
                </a:solidFill>
              </a:defRPr>
            </a:lvl1pPr>
          </a:lstStyle>
          <a:p>
            <a:pPr lvl="0"/>
            <a:r>
              <a:rPr lang="en-US" dirty="0" smtClean="0"/>
              <a:t>Click to edit Subtitle style</a:t>
            </a:r>
          </a:p>
        </p:txBody>
      </p:sp>
    </p:spTree>
    <p:extLst>
      <p:ext uri="{BB962C8B-B14F-4D97-AF65-F5344CB8AC3E}">
        <p14:creationId xmlns:p14="http://schemas.microsoft.com/office/powerpoint/2010/main" val="3158844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Picture By Text Slide">
    <p:bg>
      <p:bgRef idx="1001">
        <a:schemeClr val="bg1"/>
      </p:bgRef>
    </p:bg>
    <p:spTree>
      <p:nvGrpSpPr>
        <p:cNvPr id="1" name=""/>
        <p:cNvGrpSpPr/>
        <p:nvPr/>
      </p:nvGrpSpPr>
      <p:grpSpPr>
        <a:xfrm>
          <a:off x="0" y="0"/>
          <a:ext cx="0" cy="0"/>
          <a:chOff x="0" y="0"/>
          <a:chExt cx="0" cy="0"/>
        </a:xfrm>
      </p:grpSpPr>
      <p:sp>
        <p:nvSpPr>
          <p:cNvPr id="19" name="Picture Placeholder 2"/>
          <p:cNvSpPr>
            <a:spLocks noGrp="1"/>
          </p:cNvSpPr>
          <p:nvPr>
            <p:ph type="pic" idx="15"/>
          </p:nvPr>
        </p:nvSpPr>
        <p:spPr>
          <a:xfrm>
            <a:off x="731520" y="1463040"/>
            <a:ext cx="3886200" cy="448056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4800600" y="1463040"/>
            <a:ext cx="3886200" cy="4480560"/>
          </a:xfrm>
        </p:spPr>
        <p:txBody>
          <a:bodyPr/>
          <a:lstStyle>
            <a:lvl1pPr>
              <a:defRPr>
                <a:latin typeface="Calibri" pitchFamily="34" charset="0"/>
                <a:cs typeface="Calibri" pitchFamily="34" charset="0"/>
              </a:defRPr>
            </a:lvl1pPr>
            <a:lvl2pPr>
              <a:defRPr>
                <a:latin typeface="Calibri" pitchFamily="34" charset="0"/>
                <a:cs typeface="Calibri" pitchFamily="34" charset="0"/>
              </a:defRPr>
            </a:lvl2pPr>
            <a:lvl3pPr>
              <a:defRPr>
                <a:latin typeface="Calibri" pitchFamily="34" charset="0"/>
                <a:cs typeface="Calibri" pitchFamily="34" charset="0"/>
              </a:defRPr>
            </a:lvl3pPr>
            <a:lvl4pPr>
              <a:defRPr sz="1800">
                <a:latin typeface="Calibri" pitchFamily="34" charset="0"/>
                <a:cs typeface="Calibri" pitchFamily="34" charset="0"/>
              </a:defRPr>
            </a:lvl4pPr>
            <a:lvl5pPr>
              <a:defRPr sz="1600">
                <a:latin typeface="Calibri" pitchFamily="34" charset="0"/>
                <a:cs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8" name="Date Placeholder 7"/>
          <p:cNvSpPr>
            <a:spLocks noGrp="1"/>
          </p:cNvSpPr>
          <p:nvPr>
            <p:ph type="dt" sz="half" idx="10"/>
          </p:nvPr>
        </p:nvSpPr>
        <p:spPr/>
        <p:txBody>
          <a:bodyPr/>
          <a:lstStyle/>
          <a:p>
            <a:endParaRPr lang="en-US" dirty="0">
              <a:solidFill>
                <a:prstClr val="white"/>
              </a:solidFill>
            </a:endParaRPr>
          </a:p>
        </p:txBody>
      </p:sp>
      <p:sp>
        <p:nvSpPr>
          <p:cNvPr id="9" name="Footer Placeholder 8"/>
          <p:cNvSpPr>
            <a:spLocks noGrp="1"/>
          </p:cNvSpPr>
          <p:nvPr>
            <p:ph type="ftr" sz="quarter" idx="11"/>
          </p:nvPr>
        </p:nvSpPr>
        <p:spPr/>
        <p:txBody>
          <a:bodyPr/>
          <a:lstStyle/>
          <a:p>
            <a:endParaRPr lang="en-US" dirty="0">
              <a:solidFill>
                <a:prstClr val="white"/>
              </a:solidFill>
            </a:endParaRPr>
          </a:p>
        </p:txBody>
      </p:sp>
      <p:sp>
        <p:nvSpPr>
          <p:cNvPr id="10" name="Slide Number Placeholder 9"/>
          <p:cNvSpPr>
            <a:spLocks noGrp="1"/>
          </p:cNvSpPr>
          <p:nvPr>
            <p:ph type="sldNum" sz="quarter" idx="12"/>
          </p:nvPr>
        </p:nvSpPr>
        <p:spPr/>
        <p:txBody>
          <a:bodyPr/>
          <a:lstStyle/>
          <a:p>
            <a:fld id="{8B8DAD8C-C4E3-48BA-B104-E5711D0DF775}" type="slidenum">
              <a:rPr lang="en-US" smtClean="0">
                <a:solidFill>
                  <a:prstClr val="white"/>
                </a:solidFill>
              </a:rPr>
              <a:pPr/>
              <a:t>‹#›</a:t>
            </a:fld>
            <a:endParaRPr lang="en-US" dirty="0">
              <a:solidFill>
                <a:prstClr val="white"/>
              </a:solidFill>
            </a:endParaRPr>
          </a:p>
        </p:txBody>
      </p:sp>
      <p:sp>
        <p:nvSpPr>
          <p:cNvPr id="11" name="Title 10"/>
          <p:cNvSpPr>
            <a:spLocks noGrp="1"/>
          </p:cNvSpPr>
          <p:nvPr>
            <p:ph type="title"/>
          </p:nvPr>
        </p:nvSpPr>
        <p:spPr/>
        <p:txBody>
          <a:bodyPr/>
          <a:lstStyle/>
          <a:p>
            <a:r>
              <a:rPr lang="en-US" smtClean="0"/>
              <a:t>Click to edit Master title style</a:t>
            </a:r>
            <a:endParaRPr lang="en-US"/>
          </a:p>
        </p:txBody>
      </p:sp>
      <p:sp>
        <p:nvSpPr>
          <p:cNvPr id="18" name="Text Placeholder 16"/>
          <p:cNvSpPr>
            <a:spLocks noGrp="1"/>
          </p:cNvSpPr>
          <p:nvPr>
            <p:ph type="body" sz="quarter" idx="14" hasCustomPrompt="1"/>
          </p:nvPr>
        </p:nvSpPr>
        <p:spPr>
          <a:xfrm>
            <a:off x="731520" y="822960"/>
            <a:ext cx="7955280" cy="457200"/>
          </a:xfrm>
        </p:spPr>
        <p:txBody>
          <a:bodyPr/>
          <a:lstStyle>
            <a:lvl1pPr marL="0" indent="0">
              <a:buNone/>
              <a:defRPr sz="2000" b="0" baseline="0">
                <a:solidFill>
                  <a:schemeClr val="tx2">
                    <a:lumMod val="20000"/>
                    <a:lumOff val="80000"/>
                  </a:schemeClr>
                </a:solidFill>
              </a:defRPr>
            </a:lvl1pPr>
          </a:lstStyle>
          <a:p>
            <a:pPr lvl="0"/>
            <a:r>
              <a:rPr lang="en-US" dirty="0" smtClean="0"/>
              <a:t>Click to edit Subtitle style</a:t>
            </a:r>
          </a:p>
        </p:txBody>
      </p:sp>
    </p:spTree>
    <p:extLst>
      <p:ext uri="{BB962C8B-B14F-4D97-AF65-F5344CB8AC3E}">
        <p14:creationId xmlns:p14="http://schemas.microsoft.com/office/powerpoint/2010/main" val="35569867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Picture w/ Caption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A4219F61-3C94-47E2-94B8-9001C378D31A}" type="slidenum">
              <a:rPr lang="en-US" smtClean="0">
                <a:solidFill>
                  <a:prstClr val="white"/>
                </a:solidFill>
              </a:rPr>
              <a:pPr/>
              <a:t>‹#›</a:t>
            </a:fld>
            <a:endParaRPr lang="en-US" dirty="0">
              <a:solidFill>
                <a:prstClr val="white"/>
              </a:solidFill>
            </a:endParaRPr>
          </a:p>
        </p:txBody>
      </p:sp>
      <p:sp>
        <p:nvSpPr>
          <p:cNvPr id="4" name="Date Placeholder 3"/>
          <p:cNvSpPr>
            <a:spLocks noGrp="1"/>
          </p:cNvSpPr>
          <p:nvPr>
            <p:ph type="dt" sz="half" idx="11"/>
          </p:nvPr>
        </p:nvSpPr>
        <p:spPr/>
        <p:txBody>
          <a:bodyPr/>
          <a:lstStyle/>
          <a:p>
            <a:endParaRPr lang="en-US" dirty="0">
              <a:solidFill>
                <a:prstClr val="white"/>
              </a:solidFill>
            </a:endParaRPr>
          </a:p>
        </p:txBody>
      </p:sp>
      <p:sp>
        <p:nvSpPr>
          <p:cNvPr id="5" name="Footer Placeholder 4"/>
          <p:cNvSpPr>
            <a:spLocks noGrp="1"/>
          </p:cNvSpPr>
          <p:nvPr>
            <p:ph type="ftr" sz="quarter" idx="12"/>
          </p:nvPr>
        </p:nvSpPr>
        <p:spPr/>
        <p:txBody>
          <a:bodyPr/>
          <a:lstStyle/>
          <a:p>
            <a:endParaRPr lang="en-US" dirty="0">
              <a:solidFill>
                <a:prstClr val="white"/>
              </a:solidFill>
            </a:endParaRPr>
          </a:p>
        </p:txBody>
      </p:sp>
      <p:sp>
        <p:nvSpPr>
          <p:cNvPr id="7" name="Picture Placeholder 2"/>
          <p:cNvSpPr>
            <a:spLocks noGrp="1"/>
          </p:cNvSpPr>
          <p:nvPr>
            <p:ph type="pic" idx="1"/>
          </p:nvPr>
        </p:nvSpPr>
        <p:spPr>
          <a:xfrm>
            <a:off x="1792288" y="1463040"/>
            <a:ext cx="5486400" cy="3657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8" name="Text Placeholder 3"/>
          <p:cNvSpPr>
            <a:spLocks noGrp="1"/>
          </p:cNvSpPr>
          <p:nvPr>
            <p:ph type="body" sz="half" idx="2"/>
          </p:nvPr>
        </p:nvSpPr>
        <p:spPr>
          <a:xfrm>
            <a:off x="1792288" y="5138738"/>
            <a:ext cx="5486400" cy="804862"/>
          </a:xfrm>
        </p:spPr>
        <p:txBody>
          <a:bodyPr/>
          <a:lstStyle>
            <a:lvl1pPr marL="0" indent="0">
              <a:buNone/>
              <a:defRPr sz="1400" b="0">
                <a:solidFill>
                  <a:schemeClr val="tx2">
                    <a:lumMod val="20000"/>
                    <a:lumOff val="8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9" name="Title 10"/>
          <p:cNvSpPr>
            <a:spLocks noGrp="1"/>
          </p:cNvSpPr>
          <p:nvPr>
            <p:ph type="title"/>
          </p:nvPr>
        </p:nvSpPr>
        <p:spPr>
          <a:xfrm>
            <a:off x="731520" y="0"/>
            <a:ext cx="7955280" cy="868362"/>
          </a:xfrm>
        </p:spPr>
        <p:txBody>
          <a:bodyPr/>
          <a:lstStyle/>
          <a:p>
            <a:r>
              <a:rPr lang="en-US" smtClean="0"/>
              <a:t>Click to edit Master title style</a:t>
            </a:r>
            <a:endParaRPr lang="en-US"/>
          </a:p>
        </p:txBody>
      </p:sp>
      <p:sp>
        <p:nvSpPr>
          <p:cNvPr id="10" name="Text Placeholder 16"/>
          <p:cNvSpPr>
            <a:spLocks noGrp="1"/>
          </p:cNvSpPr>
          <p:nvPr>
            <p:ph type="body" sz="quarter" idx="14" hasCustomPrompt="1"/>
          </p:nvPr>
        </p:nvSpPr>
        <p:spPr>
          <a:xfrm>
            <a:off x="731520" y="822960"/>
            <a:ext cx="7955280" cy="457200"/>
          </a:xfrm>
        </p:spPr>
        <p:txBody>
          <a:bodyPr/>
          <a:lstStyle>
            <a:lvl1pPr marL="0" indent="0">
              <a:buNone/>
              <a:defRPr sz="2000" b="0" baseline="0">
                <a:solidFill>
                  <a:schemeClr val="tx2">
                    <a:lumMod val="20000"/>
                    <a:lumOff val="80000"/>
                  </a:schemeClr>
                </a:solidFill>
              </a:defRPr>
            </a:lvl1pPr>
          </a:lstStyle>
          <a:p>
            <a:pPr lvl="0"/>
            <a:r>
              <a:rPr lang="en-US" dirty="0" smtClean="0"/>
              <a:t>Click to edit Subtitle style</a:t>
            </a:r>
          </a:p>
        </p:txBody>
      </p:sp>
    </p:spTree>
    <p:extLst>
      <p:ext uri="{BB962C8B-B14F-4D97-AF65-F5344CB8AC3E}">
        <p14:creationId xmlns:p14="http://schemas.microsoft.com/office/powerpoint/2010/main" val="1683224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8B8DAD8C-C4E3-48BA-B104-E5711D0DF775}" type="slidenum">
              <a:rPr lang="en-US" smtClean="0">
                <a:solidFill>
                  <a:prstClr val="white"/>
                </a:solidFill>
              </a:rPr>
              <a:pPr/>
              <a:t>‹#›</a:t>
            </a:fld>
            <a:endParaRPr lang="en-US" dirty="0">
              <a:solidFill>
                <a:prstClr val="white"/>
              </a:solidFill>
            </a:endParaRPr>
          </a:p>
        </p:txBody>
      </p:sp>
      <p:sp>
        <p:nvSpPr>
          <p:cNvPr id="4" name="Date Placeholder 3"/>
          <p:cNvSpPr>
            <a:spLocks noGrp="1"/>
          </p:cNvSpPr>
          <p:nvPr>
            <p:ph type="dt" sz="half" idx="11"/>
          </p:nvPr>
        </p:nvSpPr>
        <p:spPr/>
        <p:txBody>
          <a:bodyPr/>
          <a:lstStyle/>
          <a:p>
            <a:endParaRPr lang="en-US" dirty="0">
              <a:solidFill>
                <a:prstClr val="white"/>
              </a:solidFill>
            </a:endParaRPr>
          </a:p>
        </p:txBody>
      </p:sp>
      <p:sp>
        <p:nvSpPr>
          <p:cNvPr id="5" name="Footer Placeholder 4"/>
          <p:cNvSpPr>
            <a:spLocks noGrp="1"/>
          </p:cNvSpPr>
          <p:nvPr>
            <p:ph type="ftr" sz="quarter" idx="12"/>
          </p:nvPr>
        </p:nvSpPr>
        <p:spPr/>
        <p:txBody>
          <a:bodyPr/>
          <a:lstStyle/>
          <a:p>
            <a:endParaRPr lang="en-US" dirty="0">
              <a:solidFill>
                <a:prstClr val="white"/>
              </a:solidFill>
            </a:endParaRPr>
          </a:p>
        </p:txBody>
      </p:sp>
      <p:sp>
        <p:nvSpPr>
          <p:cNvPr id="6" name="Text Placeholder 16"/>
          <p:cNvSpPr>
            <a:spLocks noGrp="1"/>
          </p:cNvSpPr>
          <p:nvPr>
            <p:ph type="body" sz="quarter" idx="14" hasCustomPrompt="1"/>
          </p:nvPr>
        </p:nvSpPr>
        <p:spPr>
          <a:xfrm>
            <a:off x="731520" y="822960"/>
            <a:ext cx="7955280" cy="457200"/>
          </a:xfrm>
        </p:spPr>
        <p:txBody>
          <a:bodyPr/>
          <a:lstStyle>
            <a:lvl1pPr marL="0" indent="0">
              <a:buNone/>
              <a:defRPr sz="2000" b="0" baseline="0">
                <a:solidFill>
                  <a:schemeClr val="tx2">
                    <a:lumMod val="20000"/>
                    <a:lumOff val="80000"/>
                  </a:schemeClr>
                </a:solidFill>
              </a:defRPr>
            </a:lvl1pPr>
          </a:lstStyle>
          <a:p>
            <a:pPr lvl="0"/>
            <a:r>
              <a:rPr lang="en-US" dirty="0" smtClean="0"/>
              <a:t>Click to edit Subtitle style</a:t>
            </a:r>
          </a:p>
        </p:txBody>
      </p:sp>
    </p:spTree>
    <p:extLst>
      <p:ext uri="{BB962C8B-B14F-4D97-AF65-F5344CB8AC3E}">
        <p14:creationId xmlns:p14="http://schemas.microsoft.com/office/powerpoint/2010/main" val="3209228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0" name="Shape 10"/>
          <p:cNvSpPr>
            <a:spLocks noGrp="1"/>
          </p:cNvSpPr>
          <p:nvPr>
            <p:ph type="title"/>
          </p:nvPr>
        </p:nvSpPr>
        <p:spPr>
          <a:prstGeom prst="rect">
            <a:avLst/>
          </a:prstGeom>
        </p:spPr>
        <p:txBody>
          <a:bodyPr/>
          <a:lstStyle/>
          <a:p>
            <a:pPr lvl="0">
              <a:defRPr sz="1800" b="0">
                <a:solidFill>
                  <a:srgbClr val="000000"/>
                </a:solidFill>
              </a:defRPr>
            </a:pPr>
            <a:r>
              <a:rPr sz="3000" b="1">
                <a:solidFill>
                  <a:srgbClr val="162F9C"/>
                </a:solidFill>
              </a:rPr>
              <a:t>Title Text</a:t>
            </a:r>
          </a:p>
        </p:txBody>
      </p:sp>
      <p:sp>
        <p:nvSpPr>
          <p:cNvPr id="11" name="Shape 11"/>
          <p:cNvSpPr>
            <a:spLocks noGrp="1"/>
          </p:cNvSpPr>
          <p:nvPr>
            <p:ph type="body" idx="1"/>
          </p:nvPr>
        </p:nvSpPr>
        <p:spPr>
          <a:prstGeom prst="rect">
            <a:avLst/>
          </a:prstGeom>
        </p:spPr>
        <p:txBody>
          <a:bodyPr/>
          <a:lstStyle/>
          <a:p>
            <a:pPr lvl="0">
              <a:defRPr sz="1800"/>
            </a:pPr>
            <a:r>
              <a:rPr sz="2200"/>
              <a:t>Body Level One</a:t>
            </a:r>
          </a:p>
          <a:p>
            <a:pPr lvl="1">
              <a:defRPr sz="1800"/>
            </a:pPr>
            <a:r>
              <a:rPr sz="2200"/>
              <a:t>Body Level Two</a:t>
            </a:r>
          </a:p>
          <a:p>
            <a:pPr lvl="2">
              <a:defRPr sz="1800"/>
            </a:pPr>
            <a:r>
              <a:rPr sz="2200"/>
              <a:t>Body Level Three</a:t>
            </a:r>
          </a:p>
          <a:p>
            <a:pPr lvl="3">
              <a:defRPr sz="1800"/>
            </a:pPr>
            <a:r>
              <a:rPr sz="2200"/>
              <a:t>Body Level Four</a:t>
            </a:r>
          </a:p>
          <a:p>
            <a:pPr lvl="4">
              <a:defRPr sz="1800"/>
            </a:pPr>
            <a:r>
              <a:rPr sz="2200"/>
              <a:t>Body Level Five</a:t>
            </a:r>
          </a:p>
        </p:txBody>
      </p:sp>
    </p:spTree>
    <p:extLst>
      <p:ext uri="{BB962C8B-B14F-4D97-AF65-F5344CB8AC3E}">
        <p14:creationId xmlns:p14="http://schemas.microsoft.com/office/powerpoint/2010/main" val="2502207971"/>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3.jpe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6" Type="http://schemas.openxmlformats.org/officeDocument/2006/relationships/image" Target="../media/image6.jpeg"/><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theme" Target="../theme/theme3.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6" Type="http://schemas.openxmlformats.org/officeDocument/2006/relationships/image" Target="../media/image6.jpe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theme" Target="../theme/theme4.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6" Type="http://schemas.openxmlformats.org/officeDocument/2006/relationships/image" Target="../media/image6.jpeg"/><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theme" Target="../theme/theme5.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6" Type="http://schemas.openxmlformats.org/officeDocument/2006/relationships/image" Target="../media/image6.jpeg"/><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theme" Target="../theme/theme6.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6" Type="http://schemas.openxmlformats.org/officeDocument/2006/relationships/image" Target="../media/image6.jpeg"/><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theme" Target="../theme/theme7.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6" Type="http://schemas.openxmlformats.org/officeDocument/2006/relationships/image" Target="../media/image6.jpeg"/><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theme" Target="../theme/theme8.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6" Type="http://schemas.openxmlformats.org/officeDocument/2006/relationships/image" Target="../media/image6.jpeg"/><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5" Type="http://schemas.openxmlformats.org/officeDocument/2006/relationships/theme" Target="../theme/theme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194" name="Picture 7" descr="background_vista_top.jpg"/>
          <p:cNvPicPr>
            <a:picLocks noChangeAspect="1"/>
          </p:cNvPicPr>
          <p:nvPr/>
        </p:nvPicPr>
        <p:blipFill>
          <a:blip r:embed="rId13">
            <a:extLst>
              <a:ext uri="{28A0092B-C50C-407E-A947-70E740481C1C}">
                <a14:useLocalDpi xmlns:a14="http://schemas.microsoft.com/office/drawing/2010/main" val="0"/>
              </a:ext>
            </a:extLst>
          </a:blip>
          <a:srcRect b="37648"/>
          <a:stretch>
            <a:fillRect/>
          </a:stretch>
        </p:blipFill>
        <p:spPr bwMode="auto">
          <a:xfrm>
            <a:off x="0" y="4191000"/>
            <a:ext cx="9144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6" descr="background_vista_top.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9144000" cy="427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19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buFontTx/>
              <a:buNone/>
              <a:defRPr sz="1200" b="0">
                <a:solidFill>
                  <a:schemeClr val="tx1">
                    <a:tint val="75000"/>
                  </a:schemeClr>
                </a:solidFill>
                <a:effectLst/>
                <a:latin typeface="+mn-lt"/>
              </a:defRPr>
            </a:lvl1pPr>
          </a:lstStyle>
          <a:p>
            <a:pPr>
              <a:defRPr/>
            </a:pPr>
            <a:fld id="{B0EB2E2F-86D2-4F1A-B6EF-245C7C35ED9B}" type="datetimeFigureOut">
              <a:rPr lang="en-US"/>
              <a:pPr>
                <a:defRPr/>
              </a:pPr>
              <a:t>6/24/2020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buFontTx/>
              <a:buNone/>
              <a:defRPr sz="1200" b="0">
                <a:solidFill>
                  <a:schemeClr val="tx1">
                    <a:tint val="75000"/>
                  </a:schemeClr>
                </a:solidFill>
                <a:effectLst/>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buFontTx/>
              <a:buNone/>
              <a:defRPr sz="1200" b="0">
                <a:solidFill>
                  <a:schemeClr val="tx1">
                    <a:tint val="75000"/>
                  </a:schemeClr>
                </a:solidFill>
                <a:effectLst/>
                <a:latin typeface="+mn-lt"/>
              </a:defRPr>
            </a:lvl1pPr>
          </a:lstStyle>
          <a:p>
            <a:pPr>
              <a:defRPr/>
            </a:pPr>
            <a:fld id="{2058A597-D7E7-470D-9EA4-49CECCD90C1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rtl="0" eaLnBrk="0" fontAlgn="base" hangingPunct="0">
        <a:spcBef>
          <a:spcPct val="0"/>
        </a:spcBef>
        <a:spcAft>
          <a:spcPct val="0"/>
        </a:spcAft>
        <a:defRPr sz="3600" kern="1200">
          <a:solidFill>
            <a:schemeClr val="tx1"/>
          </a:solidFill>
          <a:latin typeface="Tahoma" pitchFamily="34" charset="0"/>
          <a:ea typeface="+mj-ea"/>
          <a:cs typeface="+mj-cs"/>
        </a:defRPr>
      </a:lvl1pPr>
      <a:lvl2pPr algn="ctr" rtl="0" eaLnBrk="0" fontAlgn="base" hangingPunct="0">
        <a:spcBef>
          <a:spcPct val="0"/>
        </a:spcBef>
        <a:spcAft>
          <a:spcPct val="0"/>
        </a:spcAft>
        <a:defRPr sz="3600">
          <a:solidFill>
            <a:schemeClr val="tx1"/>
          </a:solidFill>
          <a:latin typeface="Tahoma" pitchFamily="34" charset="0"/>
        </a:defRPr>
      </a:lvl2pPr>
      <a:lvl3pPr algn="ctr" rtl="0" eaLnBrk="0" fontAlgn="base" hangingPunct="0">
        <a:spcBef>
          <a:spcPct val="0"/>
        </a:spcBef>
        <a:spcAft>
          <a:spcPct val="0"/>
        </a:spcAft>
        <a:defRPr sz="3600">
          <a:solidFill>
            <a:schemeClr val="tx1"/>
          </a:solidFill>
          <a:latin typeface="Tahoma" pitchFamily="34" charset="0"/>
        </a:defRPr>
      </a:lvl3pPr>
      <a:lvl4pPr algn="ctr" rtl="0" eaLnBrk="0" fontAlgn="base" hangingPunct="0">
        <a:spcBef>
          <a:spcPct val="0"/>
        </a:spcBef>
        <a:spcAft>
          <a:spcPct val="0"/>
        </a:spcAft>
        <a:defRPr sz="3600">
          <a:solidFill>
            <a:schemeClr val="tx1"/>
          </a:solidFill>
          <a:latin typeface="Tahoma" pitchFamily="34" charset="0"/>
        </a:defRPr>
      </a:lvl4pPr>
      <a:lvl5pPr algn="ctr" rtl="0" eaLnBrk="0" fontAlgn="base" hangingPunct="0">
        <a:spcBef>
          <a:spcPct val="0"/>
        </a:spcBef>
        <a:spcAft>
          <a:spcPct val="0"/>
        </a:spcAft>
        <a:defRPr sz="3600">
          <a:solidFill>
            <a:schemeClr val="tx1"/>
          </a:solidFill>
          <a:latin typeface="Tahoma" pitchFamily="34" charset="0"/>
        </a:defRPr>
      </a:lvl5pPr>
      <a:lvl6pPr marL="457200" algn="ctr" rtl="0" fontAlgn="base">
        <a:spcBef>
          <a:spcPct val="0"/>
        </a:spcBef>
        <a:spcAft>
          <a:spcPct val="0"/>
        </a:spcAft>
        <a:defRPr sz="3600">
          <a:solidFill>
            <a:schemeClr val="tx1"/>
          </a:solidFill>
          <a:latin typeface="Tahoma" pitchFamily="34" charset="0"/>
        </a:defRPr>
      </a:lvl6pPr>
      <a:lvl7pPr marL="914400" algn="ctr" rtl="0" fontAlgn="base">
        <a:spcBef>
          <a:spcPct val="0"/>
        </a:spcBef>
        <a:spcAft>
          <a:spcPct val="0"/>
        </a:spcAft>
        <a:defRPr sz="3600">
          <a:solidFill>
            <a:schemeClr val="tx1"/>
          </a:solidFill>
          <a:latin typeface="Tahoma" pitchFamily="34" charset="0"/>
        </a:defRPr>
      </a:lvl7pPr>
      <a:lvl8pPr marL="1371600" algn="ctr" rtl="0" fontAlgn="base">
        <a:spcBef>
          <a:spcPct val="0"/>
        </a:spcBef>
        <a:spcAft>
          <a:spcPct val="0"/>
        </a:spcAft>
        <a:defRPr sz="3600">
          <a:solidFill>
            <a:schemeClr val="tx1"/>
          </a:solidFill>
          <a:latin typeface="Tahoma" pitchFamily="34" charset="0"/>
        </a:defRPr>
      </a:lvl8pPr>
      <a:lvl9pPr marL="1828800" algn="ctr" rtl="0" fontAlgn="base">
        <a:spcBef>
          <a:spcPct val="0"/>
        </a:spcBef>
        <a:spcAft>
          <a:spcPct val="0"/>
        </a:spcAft>
        <a:defRPr sz="3600">
          <a:solidFill>
            <a:schemeClr val="tx1"/>
          </a:solidFill>
          <a:latin typeface="Tahoma" pitchFamily="34" charset="0"/>
        </a:defRPr>
      </a:lvl9pPr>
    </p:titleStyle>
    <p:bodyStyle>
      <a:lvl1pPr marL="342900" indent="-342900" algn="l" rtl="0" eaLnBrk="0" fontAlgn="base" hangingPunct="0">
        <a:spcBef>
          <a:spcPct val="0"/>
        </a:spcBef>
        <a:spcAft>
          <a:spcPct val="0"/>
        </a:spcAft>
        <a:buFont typeface="Arial" charset="0"/>
        <a:defRPr kern="1200">
          <a:solidFill>
            <a:schemeClr val="tx1"/>
          </a:solidFill>
          <a:latin typeface="Tahoma" pitchFamily="34" charset="0"/>
          <a:ea typeface="+mn-ea"/>
          <a:cs typeface="+mn-cs"/>
        </a:defRPr>
      </a:lvl1pPr>
      <a:lvl2pPr marL="742950" indent="-285750" algn="l" rtl="0" eaLnBrk="0" fontAlgn="base" hangingPunct="0">
        <a:spcBef>
          <a:spcPct val="0"/>
        </a:spcBef>
        <a:spcAft>
          <a:spcPct val="0"/>
        </a:spcAft>
        <a:buFont typeface="Arial" charset="0"/>
        <a:buChar char="–"/>
        <a:defRPr sz="1600" kern="1200">
          <a:solidFill>
            <a:schemeClr val="tx1"/>
          </a:solidFill>
          <a:latin typeface="Tahoma" pitchFamily="34" charset="0"/>
          <a:ea typeface="+mn-ea"/>
          <a:cs typeface="+mn-cs"/>
        </a:defRPr>
      </a:lvl2pPr>
      <a:lvl3pPr marL="1143000" indent="-228600" algn="l" rtl="0" eaLnBrk="0" fontAlgn="base" hangingPunct="0">
        <a:spcBef>
          <a:spcPct val="0"/>
        </a:spcBef>
        <a:spcAft>
          <a:spcPct val="0"/>
        </a:spcAft>
        <a:buFont typeface="Arial" charset="0"/>
        <a:buChar char="•"/>
        <a:defRPr sz="1400" kern="1200">
          <a:solidFill>
            <a:schemeClr val="tx1"/>
          </a:solidFill>
          <a:latin typeface="Tahoma" pitchFamily="34" charset="0"/>
          <a:ea typeface="+mn-ea"/>
          <a:cs typeface="+mn-cs"/>
        </a:defRPr>
      </a:lvl3pPr>
      <a:lvl4pPr marL="1600200" indent="-228600" algn="l" rtl="0" eaLnBrk="0" fontAlgn="base" hangingPunct="0">
        <a:spcBef>
          <a:spcPct val="0"/>
        </a:spcBef>
        <a:spcAft>
          <a:spcPct val="0"/>
        </a:spcAft>
        <a:buFont typeface="Arial" charset="0"/>
        <a:buChar char="–"/>
        <a:defRPr sz="1400" kern="1200">
          <a:solidFill>
            <a:schemeClr val="tx1"/>
          </a:solidFill>
          <a:latin typeface="Tahoma" pitchFamily="34" charset="0"/>
          <a:ea typeface="+mn-ea"/>
          <a:cs typeface="+mn-cs"/>
        </a:defRPr>
      </a:lvl4pPr>
      <a:lvl5pPr marL="2057400" indent="-228600" algn="l" rtl="0" eaLnBrk="0" fontAlgn="base" hangingPunct="0">
        <a:spcBef>
          <a:spcPct val="0"/>
        </a:spcBef>
        <a:spcAft>
          <a:spcPct val="0"/>
        </a:spcAft>
        <a:buFont typeface="Arial" charset="0"/>
        <a:buChar char="»"/>
        <a:defRPr sz="1400" kern="1200">
          <a:solidFill>
            <a:schemeClr val="tx1"/>
          </a:solidFill>
          <a:latin typeface="Tahom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73114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dt="0"/>
  <p:txStyles>
    <p:titleStyle>
      <a:lvl1pPr algn="l" rtl="0" fontAlgn="base">
        <a:spcBef>
          <a:spcPct val="0"/>
        </a:spcBef>
        <a:spcAft>
          <a:spcPct val="0"/>
        </a:spcAft>
        <a:defRPr sz="3200" b="1">
          <a:solidFill>
            <a:schemeClr val="bg1"/>
          </a:solidFill>
          <a:latin typeface="Calibri" pitchFamily="34" charset="0"/>
          <a:ea typeface="+mj-ea"/>
          <a:cs typeface="Calibri" pitchFamily="34" charset="0"/>
        </a:defRPr>
      </a:lvl1pPr>
      <a:lvl2pPr algn="l" rtl="0" fontAlgn="base">
        <a:spcBef>
          <a:spcPct val="0"/>
        </a:spcBef>
        <a:spcAft>
          <a:spcPct val="0"/>
        </a:spcAft>
        <a:defRPr sz="3200" b="1">
          <a:solidFill>
            <a:schemeClr val="bg1"/>
          </a:solidFill>
          <a:latin typeface="Arial" charset="0"/>
        </a:defRPr>
      </a:lvl2pPr>
      <a:lvl3pPr algn="l" rtl="0" fontAlgn="base">
        <a:spcBef>
          <a:spcPct val="0"/>
        </a:spcBef>
        <a:spcAft>
          <a:spcPct val="0"/>
        </a:spcAft>
        <a:defRPr sz="3200" b="1">
          <a:solidFill>
            <a:schemeClr val="bg1"/>
          </a:solidFill>
          <a:latin typeface="Arial" charset="0"/>
        </a:defRPr>
      </a:lvl3pPr>
      <a:lvl4pPr algn="l" rtl="0" fontAlgn="base">
        <a:spcBef>
          <a:spcPct val="0"/>
        </a:spcBef>
        <a:spcAft>
          <a:spcPct val="0"/>
        </a:spcAft>
        <a:defRPr sz="3200" b="1">
          <a:solidFill>
            <a:schemeClr val="bg1"/>
          </a:solidFill>
          <a:latin typeface="Arial" charset="0"/>
        </a:defRPr>
      </a:lvl4pPr>
      <a:lvl5pPr algn="l" rtl="0" fontAlgn="base">
        <a:spcBef>
          <a:spcPct val="0"/>
        </a:spcBef>
        <a:spcAft>
          <a:spcPct val="0"/>
        </a:spcAft>
        <a:defRPr sz="3200" b="1">
          <a:solidFill>
            <a:schemeClr val="bg1"/>
          </a:solidFill>
          <a:latin typeface="Arial" charset="0"/>
        </a:defRPr>
      </a:lvl5pPr>
      <a:lvl6pPr marL="457200" algn="l" rtl="0" fontAlgn="base">
        <a:spcBef>
          <a:spcPct val="0"/>
        </a:spcBef>
        <a:spcAft>
          <a:spcPct val="0"/>
        </a:spcAft>
        <a:defRPr sz="3200" b="1">
          <a:solidFill>
            <a:schemeClr val="bg1"/>
          </a:solidFill>
          <a:latin typeface="Arial" charset="0"/>
        </a:defRPr>
      </a:lvl6pPr>
      <a:lvl7pPr marL="914400" algn="l" rtl="0" fontAlgn="base">
        <a:spcBef>
          <a:spcPct val="0"/>
        </a:spcBef>
        <a:spcAft>
          <a:spcPct val="0"/>
        </a:spcAft>
        <a:defRPr sz="3200" b="1">
          <a:solidFill>
            <a:schemeClr val="bg1"/>
          </a:solidFill>
          <a:latin typeface="Arial" charset="0"/>
        </a:defRPr>
      </a:lvl7pPr>
      <a:lvl8pPr marL="1371600" algn="l" rtl="0" fontAlgn="base">
        <a:spcBef>
          <a:spcPct val="0"/>
        </a:spcBef>
        <a:spcAft>
          <a:spcPct val="0"/>
        </a:spcAft>
        <a:defRPr sz="3200" b="1">
          <a:solidFill>
            <a:schemeClr val="bg1"/>
          </a:solidFill>
          <a:latin typeface="Arial" charset="0"/>
        </a:defRPr>
      </a:lvl8pPr>
      <a:lvl9pPr marL="1828800" algn="l" rtl="0" fontAlgn="base">
        <a:spcBef>
          <a:spcPct val="0"/>
        </a:spcBef>
        <a:spcAft>
          <a:spcPct val="0"/>
        </a:spcAft>
        <a:defRPr sz="3200" b="1">
          <a:solidFill>
            <a:schemeClr val="bg1"/>
          </a:solidFill>
          <a:latin typeface="Arial" charset="0"/>
        </a:defRPr>
      </a:lvl9pPr>
    </p:titleStyle>
    <p:bodyStyle>
      <a:lvl1pPr marL="342900" indent="-342900" algn="l" rtl="0" fontAlgn="base">
        <a:spcBef>
          <a:spcPct val="0"/>
        </a:spcBef>
        <a:spcAft>
          <a:spcPct val="0"/>
        </a:spcAft>
        <a:buChar char="•"/>
        <a:defRPr sz="2600" b="1">
          <a:solidFill>
            <a:schemeClr val="bg1"/>
          </a:solidFill>
          <a:latin typeface="Calibri" pitchFamily="34" charset="0"/>
          <a:ea typeface="+mn-ea"/>
          <a:cs typeface="Calibri" pitchFamily="34" charset="0"/>
        </a:defRPr>
      </a:lvl1pPr>
      <a:lvl2pPr marL="800100" indent="-342900" algn="l" rtl="0" fontAlgn="base">
        <a:spcBef>
          <a:spcPct val="0"/>
        </a:spcBef>
        <a:spcAft>
          <a:spcPct val="0"/>
        </a:spcAft>
        <a:buFont typeface="Calibri" panose="020F0502020204030204" pitchFamily="34" charset="0"/>
        <a:buChar char="‒"/>
        <a:defRPr sz="2400" b="0">
          <a:solidFill>
            <a:schemeClr val="bg1"/>
          </a:solidFill>
          <a:latin typeface="Calibri" panose="020F0502020204030204" pitchFamily="34" charset="0"/>
          <a:cs typeface="Calibri" panose="020F0502020204030204" pitchFamily="34" charset="0"/>
        </a:defRPr>
      </a:lvl2pPr>
      <a:lvl3pPr marL="1143000" indent="-228600" algn="l" rtl="0" fontAlgn="base">
        <a:spcBef>
          <a:spcPct val="20000"/>
        </a:spcBef>
        <a:spcAft>
          <a:spcPct val="0"/>
        </a:spcAft>
        <a:buFont typeface="Arial" panose="020B0604020202020204" pitchFamily="34" charset="0"/>
        <a:buChar char="•"/>
        <a:defRPr sz="2000">
          <a:solidFill>
            <a:schemeClr val="bg1"/>
          </a:solidFill>
          <a:latin typeface="Calibri" panose="020F0502020204030204" pitchFamily="34" charset="0"/>
          <a:cs typeface="Calibri" panose="020F0502020204030204" pitchFamily="34" charset="0"/>
        </a:defRPr>
      </a:lvl3pPr>
      <a:lvl4pPr marL="1600200" indent="-228600" algn="l" rtl="0" fontAlgn="base">
        <a:spcBef>
          <a:spcPct val="20000"/>
        </a:spcBef>
        <a:spcAft>
          <a:spcPct val="0"/>
        </a:spcAft>
        <a:buFont typeface="Calibri" panose="020F0502020204030204" pitchFamily="34" charset="0"/>
        <a:buChar char="‒"/>
        <a:defRPr sz="1800">
          <a:solidFill>
            <a:schemeClr val="bg1"/>
          </a:solidFill>
          <a:latin typeface="Calibri" panose="020F0502020204030204" pitchFamily="34" charset="0"/>
          <a:cs typeface="Calibri" panose="020F0502020204030204" pitchFamily="34" charset="0"/>
        </a:defRPr>
      </a:lvl4pPr>
      <a:lvl5pPr marL="2057400" indent="-228600" algn="l" rtl="0" fontAlgn="base">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6" name="Rectangle 2"/>
          <p:cNvSpPr>
            <a:spLocks noGrp="1" noChangeArrowheads="1"/>
          </p:cNvSpPr>
          <p:nvPr>
            <p:ph type="title"/>
          </p:nvPr>
        </p:nvSpPr>
        <p:spPr bwMode="auto">
          <a:xfrm>
            <a:off x="731520" y="0"/>
            <a:ext cx="7955280" cy="86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731520" y="1463040"/>
            <a:ext cx="7955280" cy="448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1"/>
            <a:endParaRPr lang="en-US" dirty="0" smtClean="0"/>
          </a:p>
        </p:txBody>
      </p:sp>
      <p:sp>
        <p:nvSpPr>
          <p:cNvPr id="1030" name="Rectangle 6"/>
          <p:cNvSpPr>
            <a:spLocks noGrp="1" noChangeArrowheads="1"/>
          </p:cNvSpPr>
          <p:nvPr>
            <p:ph type="sldNum" sz="quarter" idx="4"/>
          </p:nvPr>
        </p:nvSpPr>
        <p:spPr bwMode="auto">
          <a:xfrm>
            <a:off x="8001000" y="6172200"/>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r">
              <a:defRPr sz="1000" b="0">
                <a:solidFill>
                  <a:schemeClr val="bg1"/>
                </a:solidFill>
                <a:latin typeface="Calibri" panose="020F0502020204030204" pitchFamily="34" charset="0"/>
                <a:cs typeface="Calibri" panose="020F0502020204030204" pitchFamily="34" charset="0"/>
              </a:defRPr>
            </a:lvl1pPr>
          </a:lstStyle>
          <a:p>
            <a:pPr eaLnBrk="1" hangingPunct="1">
              <a:buFontTx/>
              <a:buNone/>
            </a:pPr>
            <a:fld id="{A4219F61-3C94-47E2-94B8-9001C378D31A}" type="slidenum">
              <a:rPr lang="en-US" smtClean="0">
                <a:solidFill>
                  <a:prstClr val="white"/>
                </a:solidFill>
              </a:rPr>
              <a:pPr eaLnBrk="1" hangingPunct="1">
                <a:buFontTx/>
                <a:buNone/>
              </a:pPr>
              <a:t>‹#›</a:t>
            </a:fld>
            <a:endParaRPr lang="en-US" dirty="0">
              <a:solidFill>
                <a:prstClr val="white"/>
              </a:solidFill>
            </a:endParaRPr>
          </a:p>
        </p:txBody>
      </p:sp>
      <p:sp>
        <p:nvSpPr>
          <p:cNvPr id="2" name="Date Placeholder 1"/>
          <p:cNvSpPr>
            <a:spLocks noGrp="1"/>
          </p:cNvSpPr>
          <p:nvPr>
            <p:ph type="dt" sz="half" idx="2"/>
          </p:nvPr>
        </p:nvSpPr>
        <p:spPr>
          <a:xfrm>
            <a:off x="4800600" y="6172200"/>
            <a:ext cx="990600" cy="457200"/>
          </a:xfrm>
          <a:prstGeom prst="rect">
            <a:avLst/>
          </a:prstGeom>
        </p:spPr>
        <p:txBody>
          <a:bodyPr vert="horz" lIns="91440" tIns="45720" rIns="91440" bIns="45720" rtlCol="0" anchor="ctr"/>
          <a:lstStyle>
            <a:lvl1pPr algn="l">
              <a:defRPr sz="1000">
                <a:solidFill>
                  <a:schemeClr val="bg1"/>
                </a:solidFill>
                <a:latin typeface="Calibri" panose="020F0502020204030204" pitchFamily="34" charset="0"/>
                <a:cs typeface="Calibri" panose="020F0502020204030204" pitchFamily="34" charset="0"/>
              </a:defRPr>
            </a:lvl1pPr>
          </a:lstStyle>
          <a:p>
            <a:pPr eaLnBrk="1" hangingPunct="1">
              <a:buFontTx/>
              <a:buNone/>
            </a:pPr>
            <a:endParaRPr lang="en-US" b="0" dirty="0">
              <a:solidFill>
                <a:prstClr val="white"/>
              </a:solidFill>
            </a:endParaRPr>
          </a:p>
        </p:txBody>
      </p:sp>
      <p:sp>
        <p:nvSpPr>
          <p:cNvPr id="3" name="Footer Placeholder 2"/>
          <p:cNvSpPr>
            <a:spLocks noGrp="1"/>
          </p:cNvSpPr>
          <p:nvPr>
            <p:ph type="ftr" sz="quarter" idx="3"/>
          </p:nvPr>
        </p:nvSpPr>
        <p:spPr>
          <a:xfrm>
            <a:off x="731520" y="6172200"/>
            <a:ext cx="4069080" cy="457200"/>
          </a:xfrm>
          <a:prstGeom prst="rect">
            <a:avLst/>
          </a:prstGeom>
        </p:spPr>
        <p:txBody>
          <a:bodyPr vert="horz" lIns="91440" tIns="45720" rIns="91440" bIns="45720" rtlCol="0" anchor="ctr"/>
          <a:lstStyle>
            <a:lvl1pPr algn="l">
              <a:defRPr sz="1000">
                <a:solidFill>
                  <a:schemeClr val="bg1"/>
                </a:solidFill>
                <a:latin typeface="Calibri" panose="020F0502020204030204" pitchFamily="34" charset="0"/>
                <a:cs typeface="Calibri" panose="020F0502020204030204" pitchFamily="34" charset="0"/>
              </a:defRPr>
            </a:lvl1pPr>
          </a:lstStyle>
          <a:p>
            <a:pPr eaLnBrk="1" hangingPunct="1">
              <a:buFontTx/>
              <a:buNone/>
            </a:pPr>
            <a:endParaRPr lang="en-US" b="0" dirty="0">
              <a:solidFill>
                <a:prstClr val="white"/>
              </a:solidFill>
            </a:endParaRPr>
          </a:p>
        </p:txBody>
      </p:sp>
    </p:spTree>
    <p:extLst>
      <p:ext uri="{BB962C8B-B14F-4D97-AF65-F5344CB8AC3E}">
        <p14:creationId xmlns:p14="http://schemas.microsoft.com/office/powerpoint/2010/main" val="1499268689"/>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l" rtl="0" fontAlgn="base">
        <a:spcBef>
          <a:spcPct val="0"/>
        </a:spcBef>
        <a:spcAft>
          <a:spcPct val="0"/>
        </a:spcAft>
        <a:defRPr sz="3200" b="1">
          <a:solidFill>
            <a:schemeClr val="bg1"/>
          </a:solidFill>
          <a:latin typeface="Calibri" pitchFamily="34" charset="0"/>
          <a:ea typeface="+mj-ea"/>
          <a:cs typeface="Calibri" pitchFamily="34" charset="0"/>
        </a:defRPr>
      </a:lvl1pPr>
      <a:lvl2pPr algn="l" rtl="0" fontAlgn="base">
        <a:spcBef>
          <a:spcPct val="0"/>
        </a:spcBef>
        <a:spcAft>
          <a:spcPct val="0"/>
        </a:spcAft>
        <a:defRPr sz="3200" b="1">
          <a:solidFill>
            <a:schemeClr val="bg1"/>
          </a:solidFill>
          <a:latin typeface="Arial" charset="0"/>
        </a:defRPr>
      </a:lvl2pPr>
      <a:lvl3pPr algn="l" rtl="0" fontAlgn="base">
        <a:spcBef>
          <a:spcPct val="0"/>
        </a:spcBef>
        <a:spcAft>
          <a:spcPct val="0"/>
        </a:spcAft>
        <a:defRPr sz="3200" b="1">
          <a:solidFill>
            <a:schemeClr val="bg1"/>
          </a:solidFill>
          <a:latin typeface="Arial" charset="0"/>
        </a:defRPr>
      </a:lvl3pPr>
      <a:lvl4pPr algn="l" rtl="0" fontAlgn="base">
        <a:spcBef>
          <a:spcPct val="0"/>
        </a:spcBef>
        <a:spcAft>
          <a:spcPct val="0"/>
        </a:spcAft>
        <a:defRPr sz="3200" b="1">
          <a:solidFill>
            <a:schemeClr val="bg1"/>
          </a:solidFill>
          <a:latin typeface="Arial" charset="0"/>
        </a:defRPr>
      </a:lvl4pPr>
      <a:lvl5pPr algn="l" rtl="0" fontAlgn="base">
        <a:spcBef>
          <a:spcPct val="0"/>
        </a:spcBef>
        <a:spcAft>
          <a:spcPct val="0"/>
        </a:spcAft>
        <a:defRPr sz="3200" b="1">
          <a:solidFill>
            <a:schemeClr val="bg1"/>
          </a:solidFill>
          <a:latin typeface="Arial" charset="0"/>
        </a:defRPr>
      </a:lvl5pPr>
      <a:lvl6pPr marL="457200" algn="l" rtl="0" fontAlgn="base">
        <a:spcBef>
          <a:spcPct val="0"/>
        </a:spcBef>
        <a:spcAft>
          <a:spcPct val="0"/>
        </a:spcAft>
        <a:defRPr sz="3200" b="1">
          <a:solidFill>
            <a:schemeClr val="bg1"/>
          </a:solidFill>
          <a:latin typeface="Arial" charset="0"/>
        </a:defRPr>
      </a:lvl6pPr>
      <a:lvl7pPr marL="914400" algn="l" rtl="0" fontAlgn="base">
        <a:spcBef>
          <a:spcPct val="0"/>
        </a:spcBef>
        <a:spcAft>
          <a:spcPct val="0"/>
        </a:spcAft>
        <a:defRPr sz="3200" b="1">
          <a:solidFill>
            <a:schemeClr val="bg1"/>
          </a:solidFill>
          <a:latin typeface="Arial" charset="0"/>
        </a:defRPr>
      </a:lvl7pPr>
      <a:lvl8pPr marL="1371600" algn="l" rtl="0" fontAlgn="base">
        <a:spcBef>
          <a:spcPct val="0"/>
        </a:spcBef>
        <a:spcAft>
          <a:spcPct val="0"/>
        </a:spcAft>
        <a:defRPr sz="3200" b="1">
          <a:solidFill>
            <a:schemeClr val="bg1"/>
          </a:solidFill>
          <a:latin typeface="Arial" charset="0"/>
        </a:defRPr>
      </a:lvl8pPr>
      <a:lvl9pPr marL="1828800" algn="l" rtl="0" fontAlgn="base">
        <a:spcBef>
          <a:spcPct val="0"/>
        </a:spcBef>
        <a:spcAft>
          <a:spcPct val="0"/>
        </a:spcAft>
        <a:defRPr sz="3200" b="1">
          <a:solidFill>
            <a:schemeClr val="bg1"/>
          </a:solidFill>
          <a:latin typeface="Arial" charset="0"/>
        </a:defRPr>
      </a:lvl9pPr>
    </p:titleStyle>
    <p:bodyStyle>
      <a:lvl1pPr marL="342900" indent="-342900" algn="l" rtl="0" fontAlgn="base">
        <a:spcBef>
          <a:spcPct val="0"/>
        </a:spcBef>
        <a:spcAft>
          <a:spcPct val="0"/>
        </a:spcAft>
        <a:buChar char="•"/>
        <a:defRPr sz="2600" b="1">
          <a:solidFill>
            <a:schemeClr val="bg1"/>
          </a:solidFill>
          <a:latin typeface="Calibri" pitchFamily="34" charset="0"/>
          <a:ea typeface="+mn-ea"/>
          <a:cs typeface="Calibri" pitchFamily="34" charset="0"/>
        </a:defRPr>
      </a:lvl1pPr>
      <a:lvl2pPr marL="800100" indent="-342900" algn="l" rtl="0" fontAlgn="base">
        <a:spcBef>
          <a:spcPct val="0"/>
        </a:spcBef>
        <a:spcAft>
          <a:spcPct val="0"/>
        </a:spcAft>
        <a:buFont typeface="Calibri" panose="020F0502020204030204" pitchFamily="34" charset="0"/>
        <a:buChar char="‒"/>
        <a:defRPr sz="2400" b="0">
          <a:solidFill>
            <a:schemeClr val="bg1"/>
          </a:solidFill>
          <a:latin typeface="Calibri" panose="020F0502020204030204" pitchFamily="34" charset="0"/>
          <a:cs typeface="Calibri" panose="020F0502020204030204" pitchFamily="34" charset="0"/>
        </a:defRPr>
      </a:lvl2pPr>
      <a:lvl3pPr marL="1143000" indent="-228600" algn="l" rtl="0" fontAlgn="base">
        <a:spcBef>
          <a:spcPct val="20000"/>
        </a:spcBef>
        <a:spcAft>
          <a:spcPct val="0"/>
        </a:spcAft>
        <a:buFont typeface="Arial" panose="020B0604020202020204" pitchFamily="34" charset="0"/>
        <a:buChar char="•"/>
        <a:defRPr sz="2000">
          <a:solidFill>
            <a:schemeClr val="bg1"/>
          </a:solidFill>
          <a:latin typeface="Calibri" panose="020F0502020204030204" pitchFamily="34" charset="0"/>
          <a:cs typeface="Calibri" panose="020F0502020204030204" pitchFamily="34" charset="0"/>
        </a:defRPr>
      </a:lvl3pPr>
      <a:lvl4pPr marL="1600200" indent="-228600" algn="l" rtl="0" fontAlgn="base">
        <a:spcBef>
          <a:spcPct val="20000"/>
        </a:spcBef>
        <a:spcAft>
          <a:spcPct val="0"/>
        </a:spcAft>
        <a:buFont typeface="Calibri" panose="020F0502020204030204" pitchFamily="34" charset="0"/>
        <a:buChar char="‒"/>
        <a:defRPr sz="1800">
          <a:solidFill>
            <a:schemeClr val="bg1"/>
          </a:solidFill>
          <a:latin typeface="Calibri" panose="020F0502020204030204" pitchFamily="34" charset="0"/>
          <a:cs typeface="Calibri" panose="020F0502020204030204" pitchFamily="34" charset="0"/>
        </a:defRPr>
      </a:lvl4pPr>
      <a:lvl5pPr marL="2057400" indent="-228600" algn="l" rtl="0" fontAlgn="base">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6" name="Rectangle 2"/>
          <p:cNvSpPr>
            <a:spLocks noGrp="1" noChangeArrowheads="1"/>
          </p:cNvSpPr>
          <p:nvPr>
            <p:ph type="title"/>
          </p:nvPr>
        </p:nvSpPr>
        <p:spPr bwMode="auto">
          <a:xfrm>
            <a:off x="731520" y="0"/>
            <a:ext cx="7955280" cy="86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731520" y="1463040"/>
            <a:ext cx="7955280" cy="448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1"/>
            <a:endParaRPr lang="en-US" dirty="0" smtClean="0"/>
          </a:p>
        </p:txBody>
      </p:sp>
      <p:sp>
        <p:nvSpPr>
          <p:cNvPr id="1030" name="Rectangle 6"/>
          <p:cNvSpPr>
            <a:spLocks noGrp="1" noChangeArrowheads="1"/>
          </p:cNvSpPr>
          <p:nvPr>
            <p:ph type="sldNum" sz="quarter" idx="4"/>
          </p:nvPr>
        </p:nvSpPr>
        <p:spPr bwMode="auto">
          <a:xfrm>
            <a:off x="8001000" y="6172200"/>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r">
              <a:defRPr sz="1000" b="0">
                <a:solidFill>
                  <a:schemeClr val="bg1"/>
                </a:solidFill>
                <a:latin typeface="Calibri" panose="020F0502020204030204" pitchFamily="34" charset="0"/>
                <a:cs typeface="Calibri" panose="020F0502020204030204" pitchFamily="34" charset="0"/>
              </a:defRPr>
            </a:lvl1pPr>
          </a:lstStyle>
          <a:p>
            <a:pPr eaLnBrk="1" hangingPunct="1">
              <a:buFontTx/>
              <a:buNone/>
            </a:pPr>
            <a:fld id="{A4219F61-3C94-47E2-94B8-9001C378D31A}" type="slidenum">
              <a:rPr lang="en-US" smtClean="0">
                <a:solidFill>
                  <a:prstClr val="white"/>
                </a:solidFill>
              </a:rPr>
              <a:pPr eaLnBrk="1" hangingPunct="1">
                <a:buFontTx/>
                <a:buNone/>
              </a:pPr>
              <a:t>‹#›</a:t>
            </a:fld>
            <a:endParaRPr lang="en-US" dirty="0">
              <a:solidFill>
                <a:prstClr val="white"/>
              </a:solidFill>
            </a:endParaRPr>
          </a:p>
        </p:txBody>
      </p:sp>
      <p:sp>
        <p:nvSpPr>
          <p:cNvPr id="2" name="Date Placeholder 1"/>
          <p:cNvSpPr>
            <a:spLocks noGrp="1"/>
          </p:cNvSpPr>
          <p:nvPr>
            <p:ph type="dt" sz="half" idx="2"/>
          </p:nvPr>
        </p:nvSpPr>
        <p:spPr>
          <a:xfrm>
            <a:off x="4800600" y="6172200"/>
            <a:ext cx="990600" cy="457200"/>
          </a:xfrm>
          <a:prstGeom prst="rect">
            <a:avLst/>
          </a:prstGeom>
        </p:spPr>
        <p:txBody>
          <a:bodyPr vert="horz" lIns="91440" tIns="45720" rIns="91440" bIns="45720" rtlCol="0" anchor="ctr"/>
          <a:lstStyle>
            <a:lvl1pPr algn="l">
              <a:defRPr sz="1000">
                <a:solidFill>
                  <a:schemeClr val="bg1"/>
                </a:solidFill>
                <a:latin typeface="Calibri" panose="020F0502020204030204" pitchFamily="34" charset="0"/>
                <a:cs typeface="Calibri" panose="020F0502020204030204" pitchFamily="34" charset="0"/>
              </a:defRPr>
            </a:lvl1pPr>
          </a:lstStyle>
          <a:p>
            <a:pPr eaLnBrk="1" hangingPunct="1">
              <a:buFontTx/>
              <a:buNone/>
            </a:pPr>
            <a:endParaRPr lang="en-US" b="0" dirty="0">
              <a:solidFill>
                <a:prstClr val="white"/>
              </a:solidFill>
            </a:endParaRPr>
          </a:p>
        </p:txBody>
      </p:sp>
      <p:sp>
        <p:nvSpPr>
          <p:cNvPr id="3" name="Footer Placeholder 2"/>
          <p:cNvSpPr>
            <a:spLocks noGrp="1"/>
          </p:cNvSpPr>
          <p:nvPr>
            <p:ph type="ftr" sz="quarter" idx="3"/>
          </p:nvPr>
        </p:nvSpPr>
        <p:spPr>
          <a:xfrm>
            <a:off x="731520" y="6172200"/>
            <a:ext cx="4069080" cy="457200"/>
          </a:xfrm>
          <a:prstGeom prst="rect">
            <a:avLst/>
          </a:prstGeom>
        </p:spPr>
        <p:txBody>
          <a:bodyPr vert="horz" lIns="91440" tIns="45720" rIns="91440" bIns="45720" rtlCol="0" anchor="ctr"/>
          <a:lstStyle>
            <a:lvl1pPr algn="l">
              <a:defRPr sz="1000">
                <a:solidFill>
                  <a:schemeClr val="bg1"/>
                </a:solidFill>
                <a:latin typeface="Calibri" panose="020F0502020204030204" pitchFamily="34" charset="0"/>
                <a:cs typeface="Calibri" panose="020F0502020204030204" pitchFamily="34" charset="0"/>
              </a:defRPr>
            </a:lvl1pPr>
          </a:lstStyle>
          <a:p>
            <a:pPr eaLnBrk="1" hangingPunct="1">
              <a:buFontTx/>
              <a:buNone/>
            </a:pPr>
            <a:endParaRPr lang="en-US" b="0" dirty="0">
              <a:solidFill>
                <a:prstClr val="white"/>
              </a:solidFill>
            </a:endParaRPr>
          </a:p>
        </p:txBody>
      </p:sp>
    </p:spTree>
    <p:extLst>
      <p:ext uri="{BB962C8B-B14F-4D97-AF65-F5344CB8AC3E}">
        <p14:creationId xmlns:p14="http://schemas.microsoft.com/office/powerpoint/2010/main" val="41596132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l" rtl="0" fontAlgn="base">
        <a:spcBef>
          <a:spcPct val="0"/>
        </a:spcBef>
        <a:spcAft>
          <a:spcPct val="0"/>
        </a:spcAft>
        <a:defRPr sz="3200" b="1">
          <a:solidFill>
            <a:schemeClr val="bg1"/>
          </a:solidFill>
          <a:latin typeface="Calibri" pitchFamily="34" charset="0"/>
          <a:ea typeface="+mj-ea"/>
          <a:cs typeface="Calibri" pitchFamily="34" charset="0"/>
        </a:defRPr>
      </a:lvl1pPr>
      <a:lvl2pPr algn="l" rtl="0" fontAlgn="base">
        <a:spcBef>
          <a:spcPct val="0"/>
        </a:spcBef>
        <a:spcAft>
          <a:spcPct val="0"/>
        </a:spcAft>
        <a:defRPr sz="3200" b="1">
          <a:solidFill>
            <a:schemeClr val="bg1"/>
          </a:solidFill>
          <a:latin typeface="Arial" charset="0"/>
        </a:defRPr>
      </a:lvl2pPr>
      <a:lvl3pPr algn="l" rtl="0" fontAlgn="base">
        <a:spcBef>
          <a:spcPct val="0"/>
        </a:spcBef>
        <a:spcAft>
          <a:spcPct val="0"/>
        </a:spcAft>
        <a:defRPr sz="3200" b="1">
          <a:solidFill>
            <a:schemeClr val="bg1"/>
          </a:solidFill>
          <a:latin typeface="Arial" charset="0"/>
        </a:defRPr>
      </a:lvl3pPr>
      <a:lvl4pPr algn="l" rtl="0" fontAlgn="base">
        <a:spcBef>
          <a:spcPct val="0"/>
        </a:spcBef>
        <a:spcAft>
          <a:spcPct val="0"/>
        </a:spcAft>
        <a:defRPr sz="3200" b="1">
          <a:solidFill>
            <a:schemeClr val="bg1"/>
          </a:solidFill>
          <a:latin typeface="Arial" charset="0"/>
        </a:defRPr>
      </a:lvl4pPr>
      <a:lvl5pPr algn="l" rtl="0" fontAlgn="base">
        <a:spcBef>
          <a:spcPct val="0"/>
        </a:spcBef>
        <a:spcAft>
          <a:spcPct val="0"/>
        </a:spcAft>
        <a:defRPr sz="3200" b="1">
          <a:solidFill>
            <a:schemeClr val="bg1"/>
          </a:solidFill>
          <a:latin typeface="Arial" charset="0"/>
        </a:defRPr>
      </a:lvl5pPr>
      <a:lvl6pPr marL="457200" algn="l" rtl="0" fontAlgn="base">
        <a:spcBef>
          <a:spcPct val="0"/>
        </a:spcBef>
        <a:spcAft>
          <a:spcPct val="0"/>
        </a:spcAft>
        <a:defRPr sz="3200" b="1">
          <a:solidFill>
            <a:schemeClr val="bg1"/>
          </a:solidFill>
          <a:latin typeface="Arial" charset="0"/>
        </a:defRPr>
      </a:lvl6pPr>
      <a:lvl7pPr marL="914400" algn="l" rtl="0" fontAlgn="base">
        <a:spcBef>
          <a:spcPct val="0"/>
        </a:spcBef>
        <a:spcAft>
          <a:spcPct val="0"/>
        </a:spcAft>
        <a:defRPr sz="3200" b="1">
          <a:solidFill>
            <a:schemeClr val="bg1"/>
          </a:solidFill>
          <a:latin typeface="Arial" charset="0"/>
        </a:defRPr>
      </a:lvl7pPr>
      <a:lvl8pPr marL="1371600" algn="l" rtl="0" fontAlgn="base">
        <a:spcBef>
          <a:spcPct val="0"/>
        </a:spcBef>
        <a:spcAft>
          <a:spcPct val="0"/>
        </a:spcAft>
        <a:defRPr sz="3200" b="1">
          <a:solidFill>
            <a:schemeClr val="bg1"/>
          </a:solidFill>
          <a:latin typeface="Arial" charset="0"/>
        </a:defRPr>
      </a:lvl8pPr>
      <a:lvl9pPr marL="1828800" algn="l" rtl="0" fontAlgn="base">
        <a:spcBef>
          <a:spcPct val="0"/>
        </a:spcBef>
        <a:spcAft>
          <a:spcPct val="0"/>
        </a:spcAft>
        <a:defRPr sz="3200" b="1">
          <a:solidFill>
            <a:schemeClr val="bg1"/>
          </a:solidFill>
          <a:latin typeface="Arial" charset="0"/>
        </a:defRPr>
      </a:lvl9pPr>
    </p:titleStyle>
    <p:bodyStyle>
      <a:lvl1pPr marL="342900" indent="-342900" algn="l" rtl="0" fontAlgn="base">
        <a:spcBef>
          <a:spcPct val="0"/>
        </a:spcBef>
        <a:spcAft>
          <a:spcPct val="0"/>
        </a:spcAft>
        <a:buChar char="•"/>
        <a:defRPr sz="2600" b="1">
          <a:solidFill>
            <a:schemeClr val="bg1"/>
          </a:solidFill>
          <a:latin typeface="Calibri" pitchFamily="34" charset="0"/>
          <a:ea typeface="+mn-ea"/>
          <a:cs typeface="Calibri" pitchFamily="34" charset="0"/>
        </a:defRPr>
      </a:lvl1pPr>
      <a:lvl2pPr marL="800100" indent="-342900" algn="l" rtl="0" fontAlgn="base">
        <a:spcBef>
          <a:spcPct val="0"/>
        </a:spcBef>
        <a:spcAft>
          <a:spcPct val="0"/>
        </a:spcAft>
        <a:buFont typeface="Calibri" panose="020F0502020204030204" pitchFamily="34" charset="0"/>
        <a:buChar char="‒"/>
        <a:defRPr sz="2400" b="0">
          <a:solidFill>
            <a:schemeClr val="bg1"/>
          </a:solidFill>
          <a:latin typeface="Calibri" panose="020F0502020204030204" pitchFamily="34" charset="0"/>
          <a:cs typeface="Calibri" panose="020F0502020204030204" pitchFamily="34" charset="0"/>
        </a:defRPr>
      </a:lvl2pPr>
      <a:lvl3pPr marL="1143000" indent="-228600" algn="l" rtl="0" fontAlgn="base">
        <a:spcBef>
          <a:spcPct val="20000"/>
        </a:spcBef>
        <a:spcAft>
          <a:spcPct val="0"/>
        </a:spcAft>
        <a:buFont typeface="Arial" panose="020B0604020202020204" pitchFamily="34" charset="0"/>
        <a:buChar char="•"/>
        <a:defRPr sz="2000">
          <a:solidFill>
            <a:schemeClr val="bg1"/>
          </a:solidFill>
          <a:latin typeface="Calibri" panose="020F0502020204030204" pitchFamily="34" charset="0"/>
          <a:cs typeface="Calibri" panose="020F0502020204030204" pitchFamily="34" charset="0"/>
        </a:defRPr>
      </a:lvl3pPr>
      <a:lvl4pPr marL="1600200" indent="-228600" algn="l" rtl="0" fontAlgn="base">
        <a:spcBef>
          <a:spcPct val="20000"/>
        </a:spcBef>
        <a:spcAft>
          <a:spcPct val="0"/>
        </a:spcAft>
        <a:buFont typeface="Calibri" panose="020F0502020204030204" pitchFamily="34" charset="0"/>
        <a:buChar char="‒"/>
        <a:defRPr sz="1800">
          <a:solidFill>
            <a:schemeClr val="bg1"/>
          </a:solidFill>
          <a:latin typeface="Calibri" panose="020F0502020204030204" pitchFamily="34" charset="0"/>
          <a:cs typeface="Calibri" panose="020F0502020204030204" pitchFamily="34" charset="0"/>
        </a:defRPr>
      </a:lvl4pPr>
      <a:lvl5pPr marL="2057400" indent="-228600" algn="l" rtl="0" fontAlgn="base">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6" name="Rectangle 2"/>
          <p:cNvSpPr>
            <a:spLocks noGrp="1" noChangeArrowheads="1"/>
          </p:cNvSpPr>
          <p:nvPr>
            <p:ph type="title"/>
          </p:nvPr>
        </p:nvSpPr>
        <p:spPr bwMode="auto">
          <a:xfrm>
            <a:off x="731520" y="0"/>
            <a:ext cx="7955280" cy="86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731520" y="1463040"/>
            <a:ext cx="7955280" cy="448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1"/>
            <a:endParaRPr lang="en-US" dirty="0" smtClean="0"/>
          </a:p>
        </p:txBody>
      </p:sp>
      <p:sp>
        <p:nvSpPr>
          <p:cNvPr id="1030" name="Rectangle 6"/>
          <p:cNvSpPr>
            <a:spLocks noGrp="1" noChangeArrowheads="1"/>
          </p:cNvSpPr>
          <p:nvPr>
            <p:ph type="sldNum" sz="quarter" idx="4"/>
          </p:nvPr>
        </p:nvSpPr>
        <p:spPr bwMode="auto">
          <a:xfrm>
            <a:off x="8001000" y="6172200"/>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r">
              <a:defRPr sz="1000" b="0">
                <a:solidFill>
                  <a:schemeClr val="bg1"/>
                </a:solidFill>
                <a:latin typeface="Calibri" panose="020F0502020204030204" pitchFamily="34" charset="0"/>
                <a:cs typeface="Calibri" panose="020F0502020204030204" pitchFamily="34" charset="0"/>
              </a:defRPr>
            </a:lvl1pPr>
          </a:lstStyle>
          <a:p>
            <a:pPr eaLnBrk="1" hangingPunct="1">
              <a:buFontTx/>
              <a:buNone/>
            </a:pPr>
            <a:fld id="{A4219F61-3C94-47E2-94B8-9001C378D31A}" type="slidenum">
              <a:rPr lang="en-US" smtClean="0">
                <a:solidFill>
                  <a:prstClr val="white"/>
                </a:solidFill>
              </a:rPr>
              <a:pPr eaLnBrk="1" hangingPunct="1">
                <a:buFontTx/>
                <a:buNone/>
              </a:pPr>
              <a:t>‹#›</a:t>
            </a:fld>
            <a:endParaRPr lang="en-US" dirty="0">
              <a:solidFill>
                <a:prstClr val="white"/>
              </a:solidFill>
            </a:endParaRPr>
          </a:p>
        </p:txBody>
      </p:sp>
      <p:sp>
        <p:nvSpPr>
          <p:cNvPr id="2" name="Date Placeholder 1"/>
          <p:cNvSpPr>
            <a:spLocks noGrp="1"/>
          </p:cNvSpPr>
          <p:nvPr>
            <p:ph type="dt" sz="half" idx="2"/>
          </p:nvPr>
        </p:nvSpPr>
        <p:spPr>
          <a:xfrm>
            <a:off x="4800600" y="6172200"/>
            <a:ext cx="990600" cy="457200"/>
          </a:xfrm>
          <a:prstGeom prst="rect">
            <a:avLst/>
          </a:prstGeom>
        </p:spPr>
        <p:txBody>
          <a:bodyPr vert="horz" lIns="91440" tIns="45720" rIns="91440" bIns="45720" rtlCol="0" anchor="ctr"/>
          <a:lstStyle>
            <a:lvl1pPr algn="l">
              <a:defRPr sz="1000">
                <a:solidFill>
                  <a:schemeClr val="bg1"/>
                </a:solidFill>
                <a:latin typeface="Calibri" panose="020F0502020204030204" pitchFamily="34" charset="0"/>
                <a:cs typeface="Calibri" panose="020F0502020204030204" pitchFamily="34" charset="0"/>
              </a:defRPr>
            </a:lvl1pPr>
          </a:lstStyle>
          <a:p>
            <a:pPr eaLnBrk="1" hangingPunct="1">
              <a:buFontTx/>
              <a:buNone/>
            </a:pPr>
            <a:endParaRPr lang="en-US" b="0" dirty="0">
              <a:solidFill>
                <a:prstClr val="white"/>
              </a:solidFill>
            </a:endParaRPr>
          </a:p>
        </p:txBody>
      </p:sp>
      <p:sp>
        <p:nvSpPr>
          <p:cNvPr id="3" name="Footer Placeholder 2"/>
          <p:cNvSpPr>
            <a:spLocks noGrp="1"/>
          </p:cNvSpPr>
          <p:nvPr>
            <p:ph type="ftr" sz="quarter" idx="3"/>
          </p:nvPr>
        </p:nvSpPr>
        <p:spPr>
          <a:xfrm>
            <a:off x="731520" y="6172200"/>
            <a:ext cx="4069080" cy="457200"/>
          </a:xfrm>
          <a:prstGeom prst="rect">
            <a:avLst/>
          </a:prstGeom>
        </p:spPr>
        <p:txBody>
          <a:bodyPr vert="horz" lIns="91440" tIns="45720" rIns="91440" bIns="45720" rtlCol="0" anchor="ctr"/>
          <a:lstStyle>
            <a:lvl1pPr algn="l">
              <a:defRPr sz="1000">
                <a:solidFill>
                  <a:schemeClr val="bg1"/>
                </a:solidFill>
                <a:latin typeface="Calibri" panose="020F0502020204030204" pitchFamily="34" charset="0"/>
                <a:cs typeface="Calibri" panose="020F0502020204030204" pitchFamily="34" charset="0"/>
              </a:defRPr>
            </a:lvl1pPr>
          </a:lstStyle>
          <a:p>
            <a:pPr eaLnBrk="1" hangingPunct="1">
              <a:buFontTx/>
              <a:buNone/>
            </a:pPr>
            <a:endParaRPr lang="en-US" b="0" dirty="0">
              <a:solidFill>
                <a:prstClr val="white"/>
              </a:solidFill>
            </a:endParaRPr>
          </a:p>
        </p:txBody>
      </p:sp>
    </p:spTree>
    <p:extLst>
      <p:ext uri="{BB962C8B-B14F-4D97-AF65-F5344CB8AC3E}">
        <p14:creationId xmlns:p14="http://schemas.microsoft.com/office/powerpoint/2010/main" val="2816950376"/>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l" rtl="0" fontAlgn="base">
        <a:spcBef>
          <a:spcPct val="0"/>
        </a:spcBef>
        <a:spcAft>
          <a:spcPct val="0"/>
        </a:spcAft>
        <a:defRPr sz="3200" b="1">
          <a:solidFill>
            <a:schemeClr val="bg1"/>
          </a:solidFill>
          <a:latin typeface="Calibri" pitchFamily="34" charset="0"/>
          <a:ea typeface="+mj-ea"/>
          <a:cs typeface="Calibri" pitchFamily="34" charset="0"/>
        </a:defRPr>
      </a:lvl1pPr>
      <a:lvl2pPr algn="l" rtl="0" fontAlgn="base">
        <a:spcBef>
          <a:spcPct val="0"/>
        </a:spcBef>
        <a:spcAft>
          <a:spcPct val="0"/>
        </a:spcAft>
        <a:defRPr sz="3200" b="1">
          <a:solidFill>
            <a:schemeClr val="bg1"/>
          </a:solidFill>
          <a:latin typeface="Arial" charset="0"/>
        </a:defRPr>
      </a:lvl2pPr>
      <a:lvl3pPr algn="l" rtl="0" fontAlgn="base">
        <a:spcBef>
          <a:spcPct val="0"/>
        </a:spcBef>
        <a:spcAft>
          <a:spcPct val="0"/>
        </a:spcAft>
        <a:defRPr sz="3200" b="1">
          <a:solidFill>
            <a:schemeClr val="bg1"/>
          </a:solidFill>
          <a:latin typeface="Arial" charset="0"/>
        </a:defRPr>
      </a:lvl3pPr>
      <a:lvl4pPr algn="l" rtl="0" fontAlgn="base">
        <a:spcBef>
          <a:spcPct val="0"/>
        </a:spcBef>
        <a:spcAft>
          <a:spcPct val="0"/>
        </a:spcAft>
        <a:defRPr sz="3200" b="1">
          <a:solidFill>
            <a:schemeClr val="bg1"/>
          </a:solidFill>
          <a:latin typeface="Arial" charset="0"/>
        </a:defRPr>
      </a:lvl4pPr>
      <a:lvl5pPr algn="l" rtl="0" fontAlgn="base">
        <a:spcBef>
          <a:spcPct val="0"/>
        </a:spcBef>
        <a:spcAft>
          <a:spcPct val="0"/>
        </a:spcAft>
        <a:defRPr sz="3200" b="1">
          <a:solidFill>
            <a:schemeClr val="bg1"/>
          </a:solidFill>
          <a:latin typeface="Arial" charset="0"/>
        </a:defRPr>
      </a:lvl5pPr>
      <a:lvl6pPr marL="457200" algn="l" rtl="0" fontAlgn="base">
        <a:spcBef>
          <a:spcPct val="0"/>
        </a:spcBef>
        <a:spcAft>
          <a:spcPct val="0"/>
        </a:spcAft>
        <a:defRPr sz="3200" b="1">
          <a:solidFill>
            <a:schemeClr val="bg1"/>
          </a:solidFill>
          <a:latin typeface="Arial" charset="0"/>
        </a:defRPr>
      </a:lvl6pPr>
      <a:lvl7pPr marL="914400" algn="l" rtl="0" fontAlgn="base">
        <a:spcBef>
          <a:spcPct val="0"/>
        </a:spcBef>
        <a:spcAft>
          <a:spcPct val="0"/>
        </a:spcAft>
        <a:defRPr sz="3200" b="1">
          <a:solidFill>
            <a:schemeClr val="bg1"/>
          </a:solidFill>
          <a:latin typeface="Arial" charset="0"/>
        </a:defRPr>
      </a:lvl7pPr>
      <a:lvl8pPr marL="1371600" algn="l" rtl="0" fontAlgn="base">
        <a:spcBef>
          <a:spcPct val="0"/>
        </a:spcBef>
        <a:spcAft>
          <a:spcPct val="0"/>
        </a:spcAft>
        <a:defRPr sz="3200" b="1">
          <a:solidFill>
            <a:schemeClr val="bg1"/>
          </a:solidFill>
          <a:latin typeface="Arial" charset="0"/>
        </a:defRPr>
      </a:lvl8pPr>
      <a:lvl9pPr marL="1828800" algn="l" rtl="0" fontAlgn="base">
        <a:spcBef>
          <a:spcPct val="0"/>
        </a:spcBef>
        <a:spcAft>
          <a:spcPct val="0"/>
        </a:spcAft>
        <a:defRPr sz="3200" b="1">
          <a:solidFill>
            <a:schemeClr val="bg1"/>
          </a:solidFill>
          <a:latin typeface="Arial" charset="0"/>
        </a:defRPr>
      </a:lvl9pPr>
    </p:titleStyle>
    <p:bodyStyle>
      <a:lvl1pPr marL="342900" indent="-342900" algn="l" rtl="0" fontAlgn="base">
        <a:spcBef>
          <a:spcPct val="0"/>
        </a:spcBef>
        <a:spcAft>
          <a:spcPct val="0"/>
        </a:spcAft>
        <a:buChar char="•"/>
        <a:defRPr sz="2600" b="1">
          <a:solidFill>
            <a:schemeClr val="bg1"/>
          </a:solidFill>
          <a:latin typeface="Calibri" pitchFamily="34" charset="0"/>
          <a:ea typeface="+mn-ea"/>
          <a:cs typeface="Calibri" pitchFamily="34" charset="0"/>
        </a:defRPr>
      </a:lvl1pPr>
      <a:lvl2pPr marL="800100" indent="-342900" algn="l" rtl="0" fontAlgn="base">
        <a:spcBef>
          <a:spcPct val="0"/>
        </a:spcBef>
        <a:spcAft>
          <a:spcPct val="0"/>
        </a:spcAft>
        <a:buFont typeface="Calibri" panose="020F0502020204030204" pitchFamily="34" charset="0"/>
        <a:buChar char="‒"/>
        <a:defRPr sz="2400" b="0">
          <a:solidFill>
            <a:schemeClr val="bg1"/>
          </a:solidFill>
          <a:latin typeface="Calibri" panose="020F0502020204030204" pitchFamily="34" charset="0"/>
          <a:cs typeface="Calibri" panose="020F0502020204030204" pitchFamily="34" charset="0"/>
        </a:defRPr>
      </a:lvl2pPr>
      <a:lvl3pPr marL="1143000" indent="-228600" algn="l" rtl="0" fontAlgn="base">
        <a:spcBef>
          <a:spcPct val="20000"/>
        </a:spcBef>
        <a:spcAft>
          <a:spcPct val="0"/>
        </a:spcAft>
        <a:buFont typeface="Arial" panose="020B0604020202020204" pitchFamily="34" charset="0"/>
        <a:buChar char="•"/>
        <a:defRPr sz="2000">
          <a:solidFill>
            <a:schemeClr val="bg1"/>
          </a:solidFill>
          <a:latin typeface="Calibri" panose="020F0502020204030204" pitchFamily="34" charset="0"/>
          <a:cs typeface="Calibri" panose="020F0502020204030204" pitchFamily="34" charset="0"/>
        </a:defRPr>
      </a:lvl3pPr>
      <a:lvl4pPr marL="1600200" indent="-228600" algn="l" rtl="0" fontAlgn="base">
        <a:spcBef>
          <a:spcPct val="20000"/>
        </a:spcBef>
        <a:spcAft>
          <a:spcPct val="0"/>
        </a:spcAft>
        <a:buFont typeface="Calibri" panose="020F0502020204030204" pitchFamily="34" charset="0"/>
        <a:buChar char="‒"/>
        <a:defRPr sz="1800">
          <a:solidFill>
            <a:schemeClr val="bg1"/>
          </a:solidFill>
          <a:latin typeface="Calibri" panose="020F0502020204030204" pitchFamily="34" charset="0"/>
          <a:cs typeface="Calibri" panose="020F0502020204030204" pitchFamily="34" charset="0"/>
        </a:defRPr>
      </a:lvl4pPr>
      <a:lvl5pPr marL="2057400" indent="-228600" algn="l" rtl="0" fontAlgn="base">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6" name="Rectangle 2"/>
          <p:cNvSpPr>
            <a:spLocks noGrp="1" noChangeArrowheads="1"/>
          </p:cNvSpPr>
          <p:nvPr>
            <p:ph type="title"/>
          </p:nvPr>
        </p:nvSpPr>
        <p:spPr bwMode="auto">
          <a:xfrm>
            <a:off x="731520" y="0"/>
            <a:ext cx="7955280" cy="86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731520" y="1463040"/>
            <a:ext cx="7955280" cy="448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1"/>
            <a:endParaRPr lang="en-US" dirty="0" smtClean="0"/>
          </a:p>
        </p:txBody>
      </p:sp>
      <p:sp>
        <p:nvSpPr>
          <p:cNvPr id="1030" name="Rectangle 6"/>
          <p:cNvSpPr>
            <a:spLocks noGrp="1" noChangeArrowheads="1"/>
          </p:cNvSpPr>
          <p:nvPr>
            <p:ph type="sldNum" sz="quarter" idx="4"/>
          </p:nvPr>
        </p:nvSpPr>
        <p:spPr bwMode="auto">
          <a:xfrm>
            <a:off x="8001000" y="6172200"/>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r">
              <a:defRPr sz="1000" b="0">
                <a:solidFill>
                  <a:schemeClr val="bg1"/>
                </a:solidFill>
                <a:latin typeface="Calibri" panose="020F0502020204030204" pitchFamily="34" charset="0"/>
                <a:cs typeface="Calibri" panose="020F0502020204030204" pitchFamily="34" charset="0"/>
              </a:defRPr>
            </a:lvl1pPr>
          </a:lstStyle>
          <a:p>
            <a:pPr eaLnBrk="1" hangingPunct="1">
              <a:buFontTx/>
              <a:buNone/>
            </a:pPr>
            <a:fld id="{A4219F61-3C94-47E2-94B8-9001C378D31A}" type="slidenum">
              <a:rPr lang="en-US" smtClean="0">
                <a:solidFill>
                  <a:prstClr val="white"/>
                </a:solidFill>
              </a:rPr>
              <a:pPr eaLnBrk="1" hangingPunct="1">
                <a:buFontTx/>
                <a:buNone/>
              </a:pPr>
              <a:t>‹#›</a:t>
            </a:fld>
            <a:endParaRPr lang="en-US" dirty="0">
              <a:solidFill>
                <a:prstClr val="white"/>
              </a:solidFill>
            </a:endParaRPr>
          </a:p>
        </p:txBody>
      </p:sp>
      <p:sp>
        <p:nvSpPr>
          <p:cNvPr id="2" name="Date Placeholder 1"/>
          <p:cNvSpPr>
            <a:spLocks noGrp="1"/>
          </p:cNvSpPr>
          <p:nvPr>
            <p:ph type="dt" sz="half" idx="2"/>
          </p:nvPr>
        </p:nvSpPr>
        <p:spPr>
          <a:xfrm>
            <a:off x="4800600" y="6172200"/>
            <a:ext cx="990600" cy="457200"/>
          </a:xfrm>
          <a:prstGeom prst="rect">
            <a:avLst/>
          </a:prstGeom>
        </p:spPr>
        <p:txBody>
          <a:bodyPr vert="horz" lIns="91440" tIns="45720" rIns="91440" bIns="45720" rtlCol="0" anchor="ctr"/>
          <a:lstStyle>
            <a:lvl1pPr algn="l">
              <a:defRPr sz="1000">
                <a:solidFill>
                  <a:schemeClr val="bg1"/>
                </a:solidFill>
                <a:latin typeface="Calibri" panose="020F0502020204030204" pitchFamily="34" charset="0"/>
                <a:cs typeface="Calibri" panose="020F0502020204030204" pitchFamily="34" charset="0"/>
              </a:defRPr>
            </a:lvl1pPr>
          </a:lstStyle>
          <a:p>
            <a:pPr eaLnBrk="1" hangingPunct="1">
              <a:buFontTx/>
              <a:buNone/>
            </a:pPr>
            <a:endParaRPr lang="en-US" b="0" dirty="0">
              <a:solidFill>
                <a:prstClr val="white"/>
              </a:solidFill>
            </a:endParaRPr>
          </a:p>
        </p:txBody>
      </p:sp>
      <p:sp>
        <p:nvSpPr>
          <p:cNvPr id="3" name="Footer Placeholder 2"/>
          <p:cNvSpPr>
            <a:spLocks noGrp="1"/>
          </p:cNvSpPr>
          <p:nvPr>
            <p:ph type="ftr" sz="quarter" idx="3"/>
          </p:nvPr>
        </p:nvSpPr>
        <p:spPr>
          <a:xfrm>
            <a:off x="731520" y="6172200"/>
            <a:ext cx="4069080" cy="457200"/>
          </a:xfrm>
          <a:prstGeom prst="rect">
            <a:avLst/>
          </a:prstGeom>
        </p:spPr>
        <p:txBody>
          <a:bodyPr vert="horz" lIns="91440" tIns="45720" rIns="91440" bIns="45720" rtlCol="0" anchor="ctr"/>
          <a:lstStyle>
            <a:lvl1pPr algn="l">
              <a:defRPr sz="1000">
                <a:solidFill>
                  <a:schemeClr val="bg1"/>
                </a:solidFill>
                <a:latin typeface="Calibri" panose="020F0502020204030204" pitchFamily="34" charset="0"/>
                <a:cs typeface="Calibri" panose="020F0502020204030204" pitchFamily="34" charset="0"/>
              </a:defRPr>
            </a:lvl1pPr>
          </a:lstStyle>
          <a:p>
            <a:pPr eaLnBrk="1" hangingPunct="1">
              <a:buFontTx/>
              <a:buNone/>
            </a:pPr>
            <a:endParaRPr lang="en-US" b="0" dirty="0">
              <a:solidFill>
                <a:prstClr val="white"/>
              </a:solidFill>
            </a:endParaRPr>
          </a:p>
        </p:txBody>
      </p:sp>
    </p:spTree>
    <p:extLst>
      <p:ext uri="{BB962C8B-B14F-4D97-AF65-F5344CB8AC3E}">
        <p14:creationId xmlns:p14="http://schemas.microsoft.com/office/powerpoint/2010/main" val="3827985772"/>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l" rtl="0" fontAlgn="base">
        <a:spcBef>
          <a:spcPct val="0"/>
        </a:spcBef>
        <a:spcAft>
          <a:spcPct val="0"/>
        </a:spcAft>
        <a:defRPr sz="3200" b="1">
          <a:solidFill>
            <a:schemeClr val="bg1"/>
          </a:solidFill>
          <a:latin typeface="Calibri" pitchFamily="34" charset="0"/>
          <a:ea typeface="+mj-ea"/>
          <a:cs typeface="Calibri" pitchFamily="34" charset="0"/>
        </a:defRPr>
      </a:lvl1pPr>
      <a:lvl2pPr algn="l" rtl="0" fontAlgn="base">
        <a:spcBef>
          <a:spcPct val="0"/>
        </a:spcBef>
        <a:spcAft>
          <a:spcPct val="0"/>
        </a:spcAft>
        <a:defRPr sz="3200" b="1">
          <a:solidFill>
            <a:schemeClr val="bg1"/>
          </a:solidFill>
          <a:latin typeface="Arial" charset="0"/>
        </a:defRPr>
      </a:lvl2pPr>
      <a:lvl3pPr algn="l" rtl="0" fontAlgn="base">
        <a:spcBef>
          <a:spcPct val="0"/>
        </a:spcBef>
        <a:spcAft>
          <a:spcPct val="0"/>
        </a:spcAft>
        <a:defRPr sz="3200" b="1">
          <a:solidFill>
            <a:schemeClr val="bg1"/>
          </a:solidFill>
          <a:latin typeface="Arial" charset="0"/>
        </a:defRPr>
      </a:lvl3pPr>
      <a:lvl4pPr algn="l" rtl="0" fontAlgn="base">
        <a:spcBef>
          <a:spcPct val="0"/>
        </a:spcBef>
        <a:spcAft>
          <a:spcPct val="0"/>
        </a:spcAft>
        <a:defRPr sz="3200" b="1">
          <a:solidFill>
            <a:schemeClr val="bg1"/>
          </a:solidFill>
          <a:latin typeface="Arial" charset="0"/>
        </a:defRPr>
      </a:lvl4pPr>
      <a:lvl5pPr algn="l" rtl="0" fontAlgn="base">
        <a:spcBef>
          <a:spcPct val="0"/>
        </a:spcBef>
        <a:spcAft>
          <a:spcPct val="0"/>
        </a:spcAft>
        <a:defRPr sz="3200" b="1">
          <a:solidFill>
            <a:schemeClr val="bg1"/>
          </a:solidFill>
          <a:latin typeface="Arial" charset="0"/>
        </a:defRPr>
      </a:lvl5pPr>
      <a:lvl6pPr marL="457200" algn="l" rtl="0" fontAlgn="base">
        <a:spcBef>
          <a:spcPct val="0"/>
        </a:spcBef>
        <a:spcAft>
          <a:spcPct val="0"/>
        </a:spcAft>
        <a:defRPr sz="3200" b="1">
          <a:solidFill>
            <a:schemeClr val="bg1"/>
          </a:solidFill>
          <a:latin typeface="Arial" charset="0"/>
        </a:defRPr>
      </a:lvl6pPr>
      <a:lvl7pPr marL="914400" algn="l" rtl="0" fontAlgn="base">
        <a:spcBef>
          <a:spcPct val="0"/>
        </a:spcBef>
        <a:spcAft>
          <a:spcPct val="0"/>
        </a:spcAft>
        <a:defRPr sz="3200" b="1">
          <a:solidFill>
            <a:schemeClr val="bg1"/>
          </a:solidFill>
          <a:latin typeface="Arial" charset="0"/>
        </a:defRPr>
      </a:lvl7pPr>
      <a:lvl8pPr marL="1371600" algn="l" rtl="0" fontAlgn="base">
        <a:spcBef>
          <a:spcPct val="0"/>
        </a:spcBef>
        <a:spcAft>
          <a:spcPct val="0"/>
        </a:spcAft>
        <a:defRPr sz="3200" b="1">
          <a:solidFill>
            <a:schemeClr val="bg1"/>
          </a:solidFill>
          <a:latin typeface="Arial" charset="0"/>
        </a:defRPr>
      </a:lvl8pPr>
      <a:lvl9pPr marL="1828800" algn="l" rtl="0" fontAlgn="base">
        <a:spcBef>
          <a:spcPct val="0"/>
        </a:spcBef>
        <a:spcAft>
          <a:spcPct val="0"/>
        </a:spcAft>
        <a:defRPr sz="3200" b="1">
          <a:solidFill>
            <a:schemeClr val="bg1"/>
          </a:solidFill>
          <a:latin typeface="Arial" charset="0"/>
        </a:defRPr>
      </a:lvl9pPr>
    </p:titleStyle>
    <p:bodyStyle>
      <a:lvl1pPr marL="342900" indent="-342900" algn="l" rtl="0" fontAlgn="base">
        <a:spcBef>
          <a:spcPct val="0"/>
        </a:spcBef>
        <a:spcAft>
          <a:spcPct val="0"/>
        </a:spcAft>
        <a:buChar char="•"/>
        <a:defRPr sz="2600" b="1">
          <a:solidFill>
            <a:schemeClr val="bg1"/>
          </a:solidFill>
          <a:latin typeface="Calibri" pitchFamily="34" charset="0"/>
          <a:ea typeface="+mn-ea"/>
          <a:cs typeface="Calibri" pitchFamily="34" charset="0"/>
        </a:defRPr>
      </a:lvl1pPr>
      <a:lvl2pPr marL="800100" indent="-342900" algn="l" rtl="0" fontAlgn="base">
        <a:spcBef>
          <a:spcPct val="0"/>
        </a:spcBef>
        <a:spcAft>
          <a:spcPct val="0"/>
        </a:spcAft>
        <a:buFont typeface="Calibri" panose="020F0502020204030204" pitchFamily="34" charset="0"/>
        <a:buChar char="‒"/>
        <a:defRPr sz="2400" b="0">
          <a:solidFill>
            <a:schemeClr val="bg1"/>
          </a:solidFill>
          <a:latin typeface="Calibri" panose="020F0502020204030204" pitchFamily="34" charset="0"/>
          <a:cs typeface="Calibri" panose="020F0502020204030204" pitchFamily="34" charset="0"/>
        </a:defRPr>
      </a:lvl2pPr>
      <a:lvl3pPr marL="1143000" indent="-228600" algn="l" rtl="0" fontAlgn="base">
        <a:spcBef>
          <a:spcPct val="20000"/>
        </a:spcBef>
        <a:spcAft>
          <a:spcPct val="0"/>
        </a:spcAft>
        <a:buFont typeface="Arial" panose="020B0604020202020204" pitchFamily="34" charset="0"/>
        <a:buChar char="•"/>
        <a:defRPr sz="2000">
          <a:solidFill>
            <a:schemeClr val="bg1"/>
          </a:solidFill>
          <a:latin typeface="Calibri" panose="020F0502020204030204" pitchFamily="34" charset="0"/>
          <a:cs typeface="Calibri" panose="020F0502020204030204" pitchFamily="34" charset="0"/>
        </a:defRPr>
      </a:lvl3pPr>
      <a:lvl4pPr marL="1600200" indent="-228600" algn="l" rtl="0" fontAlgn="base">
        <a:spcBef>
          <a:spcPct val="20000"/>
        </a:spcBef>
        <a:spcAft>
          <a:spcPct val="0"/>
        </a:spcAft>
        <a:buFont typeface="Calibri" panose="020F0502020204030204" pitchFamily="34" charset="0"/>
        <a:buChar char="‒"/>
        <a:defRPr sz="1800">
          <a:solidFill>
            <a:schemeClr val="bg1"/>
          </a:solidFill>
          <a:latin typeface="Calibri" panose="020F0502020204030204" pitchFamily="34" charset="0"/>
          <a:cs typeface="Calibri" panose="020F0502020204030204" pitchFamily="34" charset="0"/>
        </a:defRPr>
      </a:lvl4pPr>
      <a:lvl5pPr marL="2057400" indent="-228600" algn="l" rtl="0" fontAlgn="base">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6" name="Rectangle 2"/>
          <p:cNvSpPr>
            <a:spLocks noGrp="1" noChangeArrowheads="1"/>
          </p:cNvSpPr>
          <p:nvPr>
            <p:ph type="title"/>
          </p:nvPr>
        </p:nvSpPr>
        <p:spPr bwMode="auto">
          <a:xfrm>
            <a:off x="731520" y="0"/>
            <a:ext cx="7955280" cy="86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731520" y="1463040"/>
            <a:ext cx="7955280" cy="448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1"/>
            <a:endParaRPr lang="en-US" dirty="0" smtClean="0"/>
          </a:p>
        </p:txBody>
      </p:sp>
      <p:sp>
        <p:nvSpPr>
          <p:cNvPr id="1030" name="Rectangle 6"/>
          <p:cNvSpPr>
            <a:spLocks noGrp="1" noChangeArrowheads="1"/>
          </p:cNvSpPr>
          <p:nvPr>
            <p:ph type="sldNum" sz="quarter" idx="4"/>
          </p:nvPr>
        </p:nvSpPr>
        <p:spPr bwMode="auto">
          <a:xfrm>
            <a:off x="8001000" y="6172200"/>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r">
              <a:defRPr sz="1000" b="0">
                <a:solidFill>
                  <a:schemeClr val="bg1"/>
                </a:solidFill>
                <a:latin typeface="Calibri" panose="020F0502020204030204" pitchFamily="34" charset="0"/>
                <a:cs typeface="Calibri" panose="020F0502020204030204" pitchFamily="34" charset="0"/>
              </a:defRPr>
            </a:lvl1pPr>
          </a:lstStyle>
          <a:p>
            <a:pPr eaLnBrk="1" hangingPunct="1">
              <a:buFontTx/>
              <a:buNone/>
            </a:pPr>
            <a:fld id="{A4219F61-3C94-47E2-94B8-9001C378D31A}" type="slidenum">
              <a:rPr lang="en-US" smtClean="0">
                <a:solidFill>
                  <a:prstClr val="white"/>
                </a:solidFill>
              </a:rPr>
              <a:pPr eaLnBrk="1" hangingPunct="1">
                <a:buFontTx/>
                <a:buNone/>
              </a:pPr>
              <a:t>‹#›</a:t>
            </a:fld>
            <a:endParaRPr lang="en-US" dirty="0">
              <a:solidFill>
                <a:prstClr val="white"/>
              </a:solidFill>
            </a:endParaRPr>
          </a:p>
        </p:txBody>
      </p:sp>
      <p:sp>
        <p:nvSpPr>
          <p:cNvPr id="2" name="Date Placeholder 1"/>
          <p:cNvSpPr>
            <a:spLocks noGrp="1"/>
          </p:cNvSpPr>
          <p:nvPr>
            <p:ph type="dt" sz="half" idx="2"/>
          </p:nvPr>
        </p:nvSpPr>
        <p:spPr>
          <a:xfrm>
            <a:off x="4800600" y="6172200"/>
            <a:ext cx="990600" cy="457200"/>
          </a:xfrm>
          <a:prstGeom prst="rect">
            <a:avLst/>
          </a:prstGeom>
        </p:spPr>
        <p:txBody>
          <a:bodyPr vert="horz" lIns="91440" tIns="45720" rIns="91440" bIns="45720" rtlCol="0" anchor="ctr"/>
          <a:lstStyle>
            <a:lvl1pPr algn="l">
              <a:defRPr sz="1000">
                <a:solidFill>
                  <a:schemeClr val="bg1"/>
                </a:solidFill>
                <a:latin typeface="Calibri" panose="020F0502020204030204" pitchFamily="34" charset="0"/>
                <a:cs typeface="Calibri" panose="020F0502020204030204" pitchFamily="34" charset="0"/>
              </a:defRPr>
            </a:lvl1pPr>
          </a:lstStyle>
          <a:p>
            <a:pPr eaLnBrk="1" hangingPunct="1">
              <a:buFontTx/>
              <a:buNone/>
            </a:pPr>
            <a:endParaRPr lang="en-US" b="0" dirty="0">
              <a:solidFill>
                <a:prstClr val="white"/>
              </a:solidFill>
            </a:endParaRPr>
          </a:p>
        </p:txBody>
      </p:sp>
      <p:sp>
        <p:nvSpPr>
          <p:cNvPr id="3" name="Footer Placeholder 2"/>
          <p:cNvSpPr>
            <a:spLocks noGrp="1"/>
          </p:cNvSpPr>
          <p:nvPr>
            <p:ph type="ftr" sz="quarter" idx="3"/>
          </p:nvPr>
        </p:nvSpPr>
        <p:spPr>
          <a:xfrm>
            <a:off x="731520" y="6172200"/>
            <a:ext cx="4069080" cy="457200"/>
          </a:xfrm>
          <a:prstGeom prst="rect">
            <a:avLst/>
          </a:prstGeom>
        </p:spPr>
        <p:txBody>
          <a:bodyPr vert="horz" lIns="91440" tIns="45720" rIns="91440" bIns="45720" rtlCol="0" anchor="ctr"/>
          <a:lstStyle>
            <a:lvl1pPr algn="l">
              <a:defRPr sz="1000">
                <a:solidFill>
                  <a:schemeClr val="bg1"/>
                </a:solidFill>
                <a:latin typeface="Calibri" panose="020F0502020204030204" pitchFamily="34" charset="0"/>
                <a:cs typeface="Calibri" panose="020F0502020204030204" pitchFamily="34" charset="0"/>
              </a:defRPr>
            </a:lvl1pPr>
          </a:lstStyle>
          <a:p>
            <a:pPr eaLnBrk="1" hangingPunct="1">
              <a:buFontTx/>
              <a:buNone/>
            </a:pPr>
            <a:endParaRPr lang="en-US" b="0" dirty="0">
              <a:solidFill>
                <a:prstClr val="white"/>
              </a:solidFill>
            </a:endParaRPr>
          </a:p>
        </p:txBody>
      </p:sp>
    </p:spTree>
    <p:extLst>
      <p:ext uri="{BB962C8B-B14F-4D97-AF65-F5344CB8AC3E}">
        <p14:creationId xmlns:p14="http://schemas.microsoft.com/office/powerpoint/2010/main" val="43673668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l" rtl="0" fontAlgn="base">
        <a:spcBef>
          <a:spcPct val="0"/>
        </a:spcBef>
        <a:spcAft>
          <a:spcPct val="0"/>
        </a:spcAft>
        <a:defRPr sz="3200" b="1">
          <a:solidFill>
            <a:schemeClr val="bg1"/>
          </a:solidFill>
          <a:latin typeface="Calibri" pitchFamily="34" charset="0"/>
          <a:ea typeface="+mj-ea"/>
          <a:cs typeface="Calibri" pitchFamily="34" charset="0"/>
        </a:defRPr>
      </a:lvl1pPr>
      <a:lvl2pPr algn="l" rtl="0" fontAlgn="base">
        <a:spcBef>
          <a:spcPct val="0"/>
        </a:spcBef>
        <a:spcAft>
          <a:spcPct val="0"/>
        </a:spcAft>
        <a:defRPr sz="3200" b="1">
          <a:solidFill>
            <a:schemeClr val="bg1"/>
          </a:solidFill>
          <a:latin typeface="Arial" charset="0"/>
        </a:defRPr>
      </a:lvl2pPr>
      <a:lvl3pPr algn="l" rtl="0" fontAlgn="base">
        <a:spcBef>
          <a:spcPct val="0"/>
        </a:spcBef>
        <a:spcAft>
          <a:spcPct val="0"/>
        </a:spcAft>
        <a:defRPr sz="3200" b="1">
          <a:solidFill>
            <a:schemeClr val="bg1"/>
          </a:solidFill>
          <a:latin typeface="Arial" charset="0"/>
        </a:defRPr>
      </a:lvl3pPr>
      <a:lvl4pPr algn="l" rtl="0" fontAlgn="base">
        <a:spcBef>
          <a:spcPct val="0"/>
        </a:spcBef>
        <a:spcAft>
          <a:spcPct val="0"/>
        </a:spcAft>
        <a:defRPr sz="3200" b="1">
          <a:solidFill>
            <a:schemeClr val="bg1"/>
          </a:solidFill>
          <a:latin typeface="Arial" charset="0"/>
        </a:defRPr>
      </a:lvl4pPr>
      <a:lvl5pPr algn="l" rtl="0" fontAlgn="base">
        <a:spcBef>
          <a:spcPct val="0"/>
        </a:spcBef>
        <a:spcAft>
          <a:spcPct val="0"/>
        </a:spcAft>
        <a:defRPr sz="3200" b="1">
          <a:solidFill>
            <a:schemeClr val="bg1"/>
          </a:solidFill>
          <a:latin typeface="Arial" charset="0"/>
        </a:defRPr>
      </a:lvl5pPr>
      <a:lvl6pPr marL="457200" algn="l" rtl="0" fontAlgn="base">
        <a:spcBef>
          <a:spcPct val="0"/>
        </a:spcBef>
        <a:spcAft>
          <a:spcPct val="0"/>
        </a:spcAft>
        <a:defRPr sz="3200" b="1">
          <a:solidFill>
            <a:schemeClr val="bg1"/>
          </a:solidFill>
          <a:latin typeface="Arial" charset="0"/>
        </a:defRPr>
      </a:lvl6pPr>
      <a:lvl7pPr marL="914400" algn="l" rtl="0" fontAlgn="base">
        <a:spcBef>
          <a:spcPct val="0"/>
        </a:spcBef>
        <a:spcAft>
          <a:spcPct val="0"/>
        </a:spcAft>
        <a:defRPr sz="3200" b="1">
          <a:solidFill>
            <a:schemeClr val="bg1"/>
          </a:solidFill>
          <a:latin typeface="Arial" charset="0"/>
        </a:defRPr>
      </a:lvl7pPr>
      <a:lvl8pPr marL="1371600" algn="l" rtl="0" fontAlgn="base">
        <a:spcBef>
          <a:spcPct val="0"/>
        </a:spcBef>
        <a:spcAft>
          <a:spcPct val="0"/>
        </a:spcAft>
        <a:defRPr sz="3200" b="1">
          <a:solidFill>
            <a:schemeClr val="bg1"/>
          </a:solidFill>
          <a:latin typeface="Arial" charset="0"/>
        </a:defRPr>
      </a:lvl8pPr>
      <a:lvl9pPr marL="1828800" algn="l" rtl="0" fontAlgn="base">
        <a:spcBef>
          <a:spcPct val="0"/>
        </a:spcBef>
        <a:spcAft>
          <a:spcPct val="0"/>
        </a:spcAft>
        <a:defRPr sz="3200" b="1">
          <a:solidFill>
            <a:schemeClr val="bg1"/>
          </a:solidFill>
          <a:latin typeface="Arial" charset="0"/>
        </a:defRPr>
      </a:lvl9pPr>
    </p:titleStyle>
    <p:bodyStyle>
      <a:lvl1pPr marL="342900" indent="-342900" algn="l" rtl="0" fontAlgn="base">
        <a:spcBef>
          <a:spcPct val="0"/>
        </a:spcBef>
        <a:spcAft>
          <a:spcPct val="0"/>
        </a:spcAft>
        <a:buChar char="•"/>
        <a:defRPr sz="2600" b="1">
          <a:solidFill>
            <a:schemeClr val="bg1"/>
          </a:solidFill>
          <a:latin typeface="Calibri" pitchFamily="34" charset="0"/>
          <a:ea typeface="+mn-ea"/>
          <a:cs typeface="Calibri" pitchFamily="34" charset="0"/>
        </a:defRPr>
      </a:lvl1pPr>
      <a:lvl2pPr marL="800100" indent="-342900" algn="l" rtl="0" fontAlgn="base">
        <a:spcBef>
          <a:spcPct val="0"/>
        </a:spcBef>
        <a:spcAft>
          <a:spcPct val="0"/>
        </a:spcAft>
        <a:buFont typeface="Calibri" panose="020F0502020204030204" pitchFamily="34" charset="0"/>
        <a:buChar char="‒"/>
        <a:defRPr sz="2400" b="0">
          <a:solidFill>
            <a:schemeClr val="bg1"/>
          </a:solidFill>
          <a:latin typeface="Calibri" panose="020F0502020204030204" pitchFamily="34" charset="0"/>
          <a:cs typeface="Calibri" panose="020F0502020204030204" pitchFamily="34" charset="0"/>
        </a:defRPr>
      </a:lvl2pPr>
      <a:lvl3pPr marL="1143000" indent="-228600" algn="l" rtl="0" fontAlgn="base">
        <a:spcBef>
          <a:spcPct val="20000"/>
        </a:spcBef>
        <a:spcAft>
          <a:spcPct val="0"/>
        </a:spcAft>
        <a:buFont typeface="Arial" panose="020B0604020202020204" pitchFamily="34" charset="0"/>
        <a:buChar char="•"/>
        <a:defRPr sz="2000">
          <a:solidFill>
            <a:schemeClr val="bg1"/>
          </a:solidFill>
          <a:latin typeface="Calibri" panose="020F0502020204030204" pitchFamily="34" charset="0"/>
          <a:cs typeface="Calibri" panose="020F0502020204030204" pitchFamily="34" charset="0"/>
        </a:defRPr>
      </a:lvl3pPr>
      <a:lvl4pPr marL="1600200" indent="-228600" algn="l" rtl="0" fontAlgn="base">
        <a:spcBef>
          <a:spcPct val="20000"/>
        </a:spcBef>
        <a:spcAft>
          <a:spcPct val="0"/>
        </a:spcAft>
        <a:buFont typeface="Calibri" panose="020F0502020204030204" pitchFamily="34" charset="0"/>
        <a:buChar char="‒"/>
        <a:defRPr sz="1800">
          <a:solidFill>
            <a:schemeClr val="bg1"/>
          </a:solidFill>
          <a:latin typeface="Calibri" panose="020F0502020204030204" pitchFamily="34" charset="0"/>
          <a:cs typeface="Calibri" panose="020F0502020204030204" pitchFamily="34" charset="0"/>
        </a:defRPr>
      </a:lvl4pPr>
      <a:lvl5pPr marL="2057400" indent="-228600" algn="l" rtl="0" fontAlgn="base">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6" name="Rectangle 2"/>
          <p:cNvSpPr>
            <a:spLocks noGrp="1" noChangeArrowheads="1"/>
          </p:cNvSpPr>
          <p:nvPr>
            <p:ph type="title"/>
          </p:nvPr>
        </p:nvSpPr>
        <p:spPr bwMode="auto">
          <a:xfrm>
            <a:off x="731520" y="0"/>
            <a:ext cx="7955280" cy="86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731520" y="1463040"/>
            <a:ext cx="7955280" cy="448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1"/>
            <a:endParaRPr lang="en-US" dirty="0" smtClean="0"/>
          </a:p>
        </p:txBody>
      </p:sp>
      <p:sp>
        <p:nvSpPr>
          <p:cNvPr id="1030" name="Rectangle 6"/>
          <p:cNvSpPr>
            <a:spLocks noGrp="1" noChangeArrowheads="1"/>
          </p:cNvSpPr>
          <p:nvPr>
            <p:ph type="sldNum" sz="quarter" idx="4"/>
          </p:nvPr>
        </p:nvSpPr>
        <p:spPr bwMode="auto">
          <a:xfrm>
            <a:off x="8001000" y="6172200"/>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r">
              <a:defRPr sz="1000" b="0">
                <a:solidFill>
                  <a:schemeClr val="bg1"/>
                </a:solidFill>
                <a:latin typeface="Calibri" panose="020F0502020204030204" pitchFamily="34" charset="0"/>
                <a:cs typeface="Calibri" panose="020F0502020204030204" pitchFamily="34" charset="0"/>
              </a:defRPr>
            </a:lvl1pPr>
          </a:lstStyle>
          <a:p>
            <a:pPr eaLnBrk="1" hangingPunct="1">
              <a:buFontTx/>
              <a:buNone/>
            </a:pPr>
            <a:fld id="{A4219F61-3C94-47E2-94B8-9001C378D31A}" type="slidenum">
              <a:rPr lang="en-US" smtClean="0">
                <a:solidFill>
                  <a:prstClr val="white"/>
                </a:solidFill>
              </a:rPr>
              <a:pPr eaLnBrk="1" hangingPunct="1">
                <a:buFontTx/>
                <a:buNone/>
              </a:pPr>
              <a:t>‹#›</a:t>
            </a:fld>
            <a:endParaRPr lang="en-US" dirty="0">
              <a:solidFill>
                <a:prstClr val="white"/>
              </a:solidFill>
            </a:endParaRPr>
          </a:p>
        </p:txBody>
      </p:sp>
      <p:sp>
        <p:nvSpPr>
          <p:cNvPr id="2" name="Date Placeholder 1"/>
          <p:cNvSpPr>
            <a:spLocks noGrp="1"/>
          </p:cNvSpPr>
          <p:nvPr>
            <p:ph type="dt" sz="half" idx="2"/>
          </p:nvPr>
        </p:nvSpPr>
        <p:spPr>
          <a:xfrm>
            <a:off x="4800600" y="6172200"/>
            <a:ext cx="990600" cy="457200"/>
          </a:xfrm>
          <a:prstGeom prst="rect">
            <a:avLst/>
          </a:prstGeom>
        </p:spPr>
        <p:txBody>
          <a:bodyPr vert="horz" lIns="91440" tIns="45720" rIns="91440" bIns="45720" rtlCol="0" anchor="ctr"/>
          <a:lstStyle>
            <a:lvl1pPr algn="l">
              <a:defRPr sz="1000">
                <a:solidFill>
                  <a:schemeClr val="bg1"/>
                </a:solidFill>
                <a:latin typeface="Calibri" panose="020F0502020204030204" pitchFamily="34" charset="0"/>
                <a:cs typeface="Calibri" panose="020F0502020204030204" pitchFamily="34" charset="0"/>
              </a:defRPr>
            </a:lvl1pPr>
          </a:lstStyle>
          <a:p>
            <a:pPr eaLnBrk="1" hangingPunct="1">
              <a:buFontTx/>
              <a:buNone/>
            </a:pPr>
            <a:endParaRPr lang="en-US" b="0" dirty="0">
              <a:solidFill>
                <a:prstClr val="white"/>
              </a:solidFill>
            </a:endParaRPr>
          </a:p>
        </p:txBody>
      </p:sp>
      <p:sp>
        <p:nvSpPr>
          <p:cNvPr id="3" name="Footer Placeholder 2"/>
          <p:cNvSpPr>
            <a:spLocks noGrp="1"/>
          </p:cNvSpPr>
          <p:nvPr>
            <p:ph type="ftr" sz="quarter" idx="3"/>
          </p:nvPr>
        </p:nvSpPr>
        <p:spPr>
          <a:xfrm>
            <a:off x="731520" y="6172200"/>
            <a:ext cx="4069080" cy="457200"/>
          </a:xfrm>
          <a:prstGeom prst="rect">
            <a:avLst/>
          </a:prstGeom>
        </p:spPr>
        <p:txBody>
          <a:bodyPr vert="horz" lIns="91440" tIns="45720" rIns="91440" bIns="45720" rtlCol="0" anchor="ctr"/>
          <a:lstStyle>
            <a:lvl1pPr algn="l">
              <a:defRPr sz="1000">
                <a:solidFill>
                  <a:schemeClr val="bg1"/>
                </a:solidFill>
                <a:latin typeface="Calibri" panose="020F0502020204030204" pitchFamily="34" charset="0"/>
                <a:cs typeface="Calibri" panose="020F0502020204030204" pitchFamily="34" charset="0"/>
              </a:defRPr>
            </a:lvl1pPr>
          </a:lstStyle>
          <a:p>
            <a:pPr eaLnBrk="1" hangingPunct="1">
              <a:buFontTx/>
              <a:buNone/>
            </a:pPr>
            <a:endParaRPr lang="en-US" b="0" dirty="0">
              <a:solidFill>
                <a:prstClr val="white"/>
              </a:solidFill>
            </a:endParaRPr>
          </a:p>
        </p:txBody>
      </p:sp>
    </p:spTree>
    <p:extLst>
      <p:ext uri="{BB962C8B-B14F-4D97-AF65-F5344CB8AC3E}">
        <p14:creationId xmlns:p14="http://schemas.microsoft.com/office/powerpoint/2010/main" val="152841114"/>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l" rtl="0" fontAlgn="base">
        <a:spcBef>
          <a:spcPct val="0"/>
        </a:spcBef>
        <a:spcAft>
          <a:spcPct val="0"/>
        </a:spcAft>
        <a:defRPr sz="3200" b="1">
          <a:solidFill>
            <a:schemeClr val="bg1"/>
          </a:solidFill>
          <a:latin typeface="Calibri" pitchFamily="34" charset="0"/>
          <a:ea typeface="+mj-ea"/>
          <a:cs typeface="Calibri" pitchFamily="34" charset="0"/>
        </a:defRPr>
      </a:lvl1pPr>
      <a:lvl2pPr algn="l" rtl="0" fontAlgn="base">
        <a:spcBef>
          <a:spcPct val="0"/>
        </a:spcBef>
        <a:spcAft>
          <a:spcPct val="0"/>
        </a:spcAft>
        <a:defRPr sz="3200" b="1">
          <a:solidFill>
            <a:schemeClr val="bg1"/>
          </a:solidFill>
          <a:latin typeface="Arial" charset="0"/>
        </a:defRPr>
      </a:lvl2pPr>
      <a:lvl3pPr algn="l" rtl="0" fontAlgn="base">
        <a:spcBef>
          <a:spcPct val="0"/>
        </a:spcBef>
        <a:spcAft>
          <a:spcPct val="0"/>
        </a:spcAft>
        <a:defRPr sz="3200" b="1">
          <a:solidFill>
            <a:schemeClr val="bg1"/>
          </a:solidFill>
          <a:latin typeface="Arial" charset="0"/>
        </a:defRPr>
      </a:lvl3pPr>
      <a:lvl4pPr algn="l" rtl="0" fontAlgn="base">
        <a:spcBef>
          <a:spcPct val="0"/>
        </a:spcBef>
        <a:spcAft>
          <a:spcPct val="0"/>
        </a:spcAft>
        <a:defRPr sz="3200" b="1">
          <a:solidFill>
            <a:schemeClr val="bg1"/>
          </a:solidFill>
          <a:latin typeface="Arial" charset="0"/>
        </a:defRPr>
      </a:lvl4pPr>
      <a:lvl5pPr algn="l" rtl="0" fontAlgn="base">
        <a:spcBef>
          <a:spcPct val="0"/>
        </a:spcBef>
        <a:spcAft>
          <a:spcPct val="0"/>
        </a:spcAft>
        <a:defRPr sz="3200" b="1">
          <a:solidFill>
            <a:schemeClr val="bg1"/>
          </a:solidFill>
          <a:latin typeface="Arial" charset="0"/>
        </a:defRPr>
      </a:lvl5pPr>
      <a:lvl6pPr marL="457200" algn="l" rtl="0" fontAlgn="base">
        <a:spcBef>
          <a:spcPct val="0"/>
        </a:spcBef>
        <a:spcAft>
          <a:spcPct val="0"/>
        </a:spcAft>
        <a:defRPr sz="3200" b="1">
          <a:solidFill>
            <a:schemeClr val="bg1"/>
          </a:solidFill>
          <a:latin typeface="Arial" charset="0"/>
        </a:defRPr>
      </a:lvl6pPr>
      <a:lvl7pPr marL="914400" algn="l" rtl="0" fontAlgn="base">
        <a:spcBef>
          <a:spcPct val="0"/>
        </a:spcBef>
        <a:spcAft>
          <a:spcPct val="0"/>
        </a:spcAft>
        <a:defRPr sz="3200" b="1">
          <a:solidFill>
            <a:schemeClr val="bg1"/>
          </a:solidFill>
          <a:latin typeface="Arial" charset="0"/>
        </a:defRPr>
      </a:lvl7pPr>
      <a:lvl8pPr marL="1371600" algn="l" rtl="0" fontAlgn="base">
        <a:spcBef>
          <a:spcPct val="0"/>
        </a:spcBef>
        <a:spcAft>
          <a:spcPct val="0"/>
        </a:spcAft>
        <a:defRPr sz="3200" b="1">
          <a:solidFill>
            <a:schemeClr val="bg1"/>
          </a:solidFill>
          <a:latin typeface="Arial" charset="0"/>
        </a:defRPr>
      </a:lvl8pPr>
      <a:lvl9pPr marL="1828800" algn="l" rtl="0" fontAlgn="base">
        <a:spcBef>
          <a:spcPct val="0"/>
        </a:spcBef>
        <a:spcAft>
          <a:spcPct val="0"/>
        </a:spcAft>
        <a:defRPr sz="3200" b="1">
          <a:solidFill>
            <a:schemeClr val="bg1"/>
          </a:solidFill>
          <a:latin typeface="Arial" charset="0"/>
        </a:defRPr>
      </a:lvl9pPr>
    </p:titleStyle>
    <p:bodyStyle>
      <a:lvl1pPr marL="342900" indent="-342900" algn="l" rtl="0" fontAlgn="base">
        <a:spcBef>
          <a:spcPct val="0"/>
        </a:spcBef>
        <a:spcAft>
          <a:spcPct val="0"/>
        </a:spcAft>
        <a:buChar char="•"/>
        <a:defRPr sz="2600" b="1">
          <a:solidFill>
            <a:schemeClr val="bg1"/>
          </a:solidFill>
          <a:latin typeface="Calibri" pitchFamily="34" charset="0"/>
          <a:ea typeface="+mn-ea"/>
          <a:cs typeface="Calibri" pitchFamily="34" charset="0"/>
        </a:defRPr>
      </a:lvl1pPr>
      <a:lvl2pPr marL="800100" indent="-342900" algn="l" rtl="0" fontAlgn="base">
        <a:spcBef>
          <a:spcPct val="0"/>
        </a:spcBef>
        <a:spcAft>
          <a:spcPct val="0"/>
        </a:spcAft>
        <a:buFont typeface="Calibri" panose="020F0502020204030204" pitchFamily="34" charset="0"/>
        <a:buChar char="‒"/>
        <a:defRPr sz="2400" b="0">
          <a:solidFill>
            <a:schemeClr val="bg1"/>
          </a:solidFill>
          <a:latin typeface="Calibri" panose="020F0502020204030204" pitchFamily="34" charset="0"/>
          <a:cs typeface="Calibri" panose="020F0502020204030204" pitchFamily="34" charset="0"/>
        </a:defRPr>
      </a:lvl2pPr>
      <a:lvl3pPr marL="1143000" indent="-228600" algn="l" rtl="0" fontAlgn="base">
        <a:spcBef>
          <a:spcPct val="20000"/>
        </a:spcBef>
        <a:spcAft>
          <a:spcPct val="0"/>
        </a:spcAft>
        <a:buFont typeface="Arial" panose="020B0604020202020204" pitchFamily="34" charset="0"/>
        <a:buChar char="•"/>
        <a:defRPr sz="2000">
          <a:solidFill>
            <a:schemeClr val="bg1"/>
          </a:solidFill>
          <a:latin typeface="Calibri" panose="020F0502020204030204" pitchFamily="34" charset="0"/>
          <a:cs typeface="Calibri" panose="020F0502020204030204" pitchFamily="34" charset="0"/>
        </a:defRPr>
      </a:lvl3pPr>
      <a:lvl4pPr marL="1600200" indent="-228600" algn="l" rtl="0" fontAlgn="base">
        <a:spcBef>
          <a:spcPct val="20000"/>
        </a:spcBef>
        <a:spcAft>
          <a:spcPct val="0"/>
        </a:spcAft>
        <a:buFont typeface="Calibri" panose="020F0502020204030204" pitchFamily="34" charset="0"/>
        <a:buChar char="‒"/>
        <a:defRPr sz="1800">
          <a:solidFill>
            <a:schemeClr val="bg1"/>
          </a:solidFill>
          <a:latin typeface="Calibri" panose="020F0502020204030204" pitchFamily="34" charset="0"/>
          <a:cs typeface="Calibri" panose="020F0502020204030204" pitchFamily="34" charset="0"/>
        </a:defRPr>
      </a:lvl4pPr>
      <a:lvl5pPr marL="2057400" indent="-228600" algn="l" rtl="0" fontAlgn="base">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6" name="Rectangle 2"/>
          <p:cNvSpPr>
            <a:spLocks noGrp="1" noChangeArrowheads="1"/>
          </p:cNvSpPr>
          <p:nvPr>
            <p:ph type="title"/>
          </p:nvPr>
        </p:nvSpPr>
        <p:spPr bwMode="auto">
          <a:xfrm>
            <a:off x="731520" y="0"/>
            <a:ext cx="7955280" cy="86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731520" y="1463040"/>
            <a:ext cx="7955280" cy="448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1"/>
            <a:endParaRPr lang="en-US" dirty="0" smtClean="0"/>
          </a:p>
        </p:txBody>
      </p:sp>
      <p:sp>
        <p:nvSpPr>
          <p:cNvPr id="1030" name="Rectangle 6"/>
          <p:cNvSpPr>
            <a:spLocks noGrp="1" noChangeArrowheads="1"/>
          </p:cNvSpPr>
          <p:nvPr>
            <p:ph type="sldNum" sz="quarter" idx="4"/>
          </p:nvPr>
        </p:nvSpPr>
        <p:spPr bwMode="auto">
          <a:xfrm>
            <a:off x="8001000" y="6172200"/>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r">
              <a:defRPr sz="1000" b="0">
                <a:solidFill>
                  <a:schemeClr val="bg1"/>
                </a:solidFill>
                <a:latin typeface="Calibri" panose="020F0502020204030204" pitchFamily="34" charset="0"/>
                <a:cs typeface="Calibri" panose="020F0502020204030204" pitchFamily="34" charset="0"/>
              </a:defRPr>
            </a:lvl1pPr>
          </a:lstStyle>
          <a:p>
            <a:pPr eaLnBrk="1" hangingPunct="1">
              <a:buFontTx/>
              <a:buNone/>
            </a:pPr>
            <a:fld id="{A4219F61-3C94-47E2-94B8-9001C378D31A}" type="slidenum">
              <a:rPr lang="en-US" smtClean="0">
                <a:solidFill>
                  <a:prstClr val="white"/>
                </a:solidFill>
              </a:rPr>
              <a:pPr eaLnBrk="1" hangingPunct="1">
                <a:buFontTx/>
                <a:buNone/>
              </a:pPr>
              <a:t>‹#›</a:t>
            </a:fld>
            <a:endParaRPr lang="en-US" dirty="0">
              <a:solidFill>
                <a:prstClr val="white"/>
              </a:solidFill>
            </a:endParaRPr>
          </a:p>
        </p:txBody>
      </p:sp>
      <p:sp>
        <p:nvSpPr>
          <p:cNvPr id="2" name="Date Placeholder 1"/>
          <p:cNvSpPr>
            <a:spLocks noGrp="1"/>
          </p:cNvSpPr>
          <p:nvPr>
            <p:ph type="dt" sz="half" idx="2"/>
          </p:nvPr>
        </p:nvSpPr>
        <p:spPr>
          <a:xfrm>
            <a:off x="4800600" y="6172200"/>
            <a:ext cx="990600" cy="457200"/>
          </a:xfrm>
          <a:prstGeom prst="rect">
            <a:avLst/>
          </a:prstGeom>
        </p:spPr>
        <p:txBody>
          <a:bodyPr vert="horz" lIns="91440" tIns="45720" rIns="91440" bIns="45720" rtlCol="0" anchor="ctr"/>
          <a:lstStyle>
            <a:lvl1pPr algn="l">
              <a:defRPr sz="1000">
                <a:solidFill>
                  <a:schemeClr val="bg1"/>
                </a:solidFill>
                <a:latin typeface="Calibri" panose="020F0502020204030204" pitchFamily="34" charset="0"/>
                <a:cs typeface="Calibri" panose="020F0502020204030204" pitchFamily="34" charset="0"/>
              </a:defRPr>
            </a:lvl1pPr>
          </a:lstStyle>
          <a:p>
            <a:pPr eaLnBrk="1" hangingPunct="1">
              <a:buFontTx/>
              <a:buNone/>
            </a:pPr>
            <a:endParaRPr lang="en-US" b="0" dirty="0">
              <a:solidFill>
                <a:prstClr val="white"/>
              </a:solidFill>
            </a:endParaRPr>
          </a:p>
        </p:txBody>
      </p:sp>
      <p:sp>
        <p:nvSpPr>
          <p:cNvPr id="3" name="Footer Placeholder 2"/>
          <p:cNvSpPr>
            <a:spLocks noGrp="1"/>
          </p:cNvSpPr>
          <p:nvPr>
            <p:ph type="ftr" sz="quarter" idx="3"/>
          </p:nvPr>
        </p:nvSpPr>
        <p:spPr>
          <a:xfrm>
            <a:off x="731520" y="6172200"/>
            <a:ext cx="4069080" cy="457200"/>
          </a:xfrm>
          <a:prstGeom prst="rect">
            <a:avLst/>
          </a:prstGeom>
        </p:spPr>
        <p:txBody>
          <a:bodyPr vert="horz" lIns="91440" tIns="45720" rIns="91440" bIns="45720" rtlCol="0" anchor="ctr"/>
          <a:lstStyle>
            <a:lvl1pPr algn="l">
              <a:defRPr sz="1000">
                <a:solidFill>
                  <a:schemeClr val="bg1"/>
                </a:solidFill>
                <a:latin typeface="Calibri" panose="020F0502020204030204" pitchFamily="34" charset="0"/>
                <a:cs typeface="Calibri" panose="020F0502020204030204" pitchFamily="34" charset="0"/>
              </a:defRPr>
            </a:lvl1pPr>
          </a:lstStyle>
          <a:p>
            <a:pPr eaLnBrk="1" hangingPunct="1">
              <a:buFontTx/>
              <a:buNone/>
            </a:pPr>
            <a:endParaRPr lang="en-US" b="0" dirty="0">
              <a:solidFill>
                <a:prstClr val="white"/>
              </a:solidFill>
            </a:endParaRPr>
          </a:p>
        </p:txBody>
      </p:sp>
    </p:spTree>
    <p:extLst>
      <p:ext uri="{BB962C8B-B14F-4D97-AF65-F5344CB8AC3E}">
        <p14:creationId xmlns:p14="http://schemas.microsoft.com/office/powerpoint/2010/main" val="3001482808"/>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l" rtl="0" fontAlgn="base">
        <a:spcBef>
          <a:spcPct val="0"/>
        </a:spcBef>
        <a:spcAft>
          <a:spcPct val="0"/>
        </a:spcAft>
        <a:defRPr sz="3200" b="1">
          <a:solidFill>
            <a:schemeClr val="bg1"/>
          </a:solidFill>
          <a:latin typeface="Calibri" pitchFamily="34" charset="0"/>
          <a:ea typeface="+mj-ea"/>
          <a:cs typeface="Calibri" pitchFamily="34" charset="0"/>
        </a:defRPr>
      </a:lvl1pPr>
      <a:lvl2pPr algn="l" rtl="0" fontAlgn="base">
        <a:spcBef>
          <a:spcPct val="0"/>
        </a:spcBef>
        <a:spcAft>
          <a:spcPct val="0"/>
        </a:spcAft>
        <a:defRPr sz="3200" b="1">
          <a:solidFill>
            <a:schemeClr val="bg1"/>
          </a:solidFill>
          <a:latin typeface="Arial" charset="0"/>
        </a:defRPr>
      </a:lvl2pPr>
      <a:lvl3pPr algn="l" rtl="0" fontAlgn="base">
        <a:spcBef>
          <a:spcPct val="0"/>
        </a:spcBef>
        <a:spcAft>
          <a:spcPct val="0"/>
        </a:spcAft>
        <a:defRPr sz="3200" b="1">
          <a:solidFill>
            <a:schemeClr val="bg1"/>
          </a:solidFill>
          <a:latin typeface="Arial" charset="0"/>
        </a:defRPr>
      </a:lvl3pPr>
      <a:lvl4pPr algn="l" rtl="0" fontAlgn="base">
        <a:spcBef>
          <a:spcPct val="0"/>
        </a:spcBef>
        <a:spcAft>
          <a:spcPct val="0"/>
        </a:spcAft>
        <a:defRPr sz="3200" b="1">
          <a:solidFill>
            <a:schemeClr val="bg1"/>
          </a:solidFill>
          <a:latin typeface="Arial" charset="0"/>
        </a:defRPr>
      </a:lvl4pPr>
      <a:lvl5pPr algn="l" rtl="0" fontAlgn="base">
        <a:spcBef>
          <a:spcPct val="0"/>
        </a:spcBef>
        <a:spcAft>
          <a:spcPct val="0"/>
        </a:spcAft>
        <a:defRPr sz="3200" b="1">
          <a:solidFill>
            <a:schemeClr val="bg1"/>
          </a:solidFill>
          <a:latin typeface="Arial" charset="0"/>
        </a:defRPr>
      </a:lvl5pPr>
      <a:lvl6pPr marL="457200" algn="l" rtl="0" fontAlgn="base">
        <a:spcBef>
          <a:spcPct val="0"/>
        </a:spcBef>
        <a:spcAft>
          <a:spcPct val="0"/>
        </a:spcAft>
        <a:defRPr sz="3200" b="1">
          <a:solidFill>
            <a:schemeClr val="bg1"/>
          </a:solidFill>
          <a:latin typeface="Arial" charset="0"/>
        </a:defRPr>
      </a:lvl6pPr>
      <a:lvl7pPr marL="914400" algn="l" rtl="0" fontAlgn="base">
        <a:spcBef>
          <a:spcPct val="0"/>
        </a:spcBef>
        <a:spcAft>
          <a:spcPct val="0"/>
        </a:spcAft>
        <a:defRPr sz="3200" b="1">
          <a:solidFill>
            <a:schemeClr val="bg1"/>
          </a:solidFill>
          <a:latin typeface="Arial" charset="0"/>
        </a:defRPr>
      </a:lvl7pPr>
      <a:lvl8pPr marL="1371600" algn="l" rtl="0" fontAlgn="base">
        <a:spcBef>
          <a:spcPct val="0"/>
        </a:spcBef>
        <a:spcAft>
          <a:spcPct val="0"/>
        </a:spcAft>
        <a:defRPr sz="3200" b="1">
          <a:solidFill>
            <a:schemeClr val="bg1"/>
          </a:solidFill>
          <a:latin typeface="Arial" charset="0"/>
        </a:defRPr>
      </a:lvl8pPr>
      <a:lvl9pPr marL="1828800" algn="l" rtl="0" fontAlgn="base">
        <a:spcBef>
          <a:spcPct val="0"/>
        </a:spcBef>
        <a:spcAft>
          <a:spcPct val="0"/>
        </a:spcAft>
        <a:defRPr sz="3200" b="1">
          <a:solidFill>
            <a:schemeClr val="bg1"/>
          </a:solidFill>
          <a:latin typeface="Arial" charset="0"/>
        </a:defRPr>
      </a:lvl9pPr>
    </p:titleStyle>
    <p:bodyStyle>
      <a:lvl1pPr marL="342900" indent="-342900" algn="l" rtl="0" fontAlgn="base">
        <a:spcBef>
          <a:spcPct val="0"/>
        </a:spcBef>
        <a:spcAft>
          <a:spcPct val="0"/>
        </a:spcAft>
        <a:buChar char="•"/>
        <a:defRPr sz="2600" b="1">
          <a:solidFill>
            <a:schemeClr val="bg1"/>
          </a:solidFill>
          <a:latin typeface="Calibri" pitchFamily="34" charset="0"/>
          <a:ea typeface="+mn-ea"/>
          <a:cs typeface="Calibri" pitchFamily="34" charset="0"/>
        </a:defRPr>
      </a:lvl1pPr>
      <a:lvl2pPr marL="800100" indent="-342900" algn="l" rtl="0" fontAlgn="base">
        <a:spcBef>
          <a:spcPct val="0"/>
        </a:spcBef>
        <a:spcAft>
          <a:spcPct val="0"/>
        </a:spcAft>
        <a:buFont typeface="Calibri" panose="020F0502020204030204" pitchFamily="34" charset="0"/>
        <a:buChar char="‒"/>
        <a:defRPr sz="2400" b="0">
          <a:solidFill>
            <a:schemeClr val="bg1"/>
          </a:solidFill>
          <a:latin typeface="Calibri" panose="020F0502020204030204" pitchFamily="34" charset="0"/>
          <a:cs typeface="Calibri" panose="020F0502020204030204" pitchFamily="34" charset="0"/>
        </a:defRPr>
      </a:lvl2pPr>
      <a:lvl3pPr marL="1143000" indent="-228600" algn="l" rtl="0" fontAlgn="base">
        <a:spcBef>
          <a:spcPct val="20000"/>
        </a:spcBef>
        <a:spcAft>
          <a:spcPct val="0"/>
        </a:spcAft>
        <a:buFont typeface="Arial" panose="020B0604020202020204" pitchFamily="34" charset="0"/>
        <a:buChar char="•"/>
        <a:defRPr sz="2000">
          <a:solidFill>
            <a:schemeClr val="bg1"/>
          </a:solidFill>
          <a:latin typeface="Calibri" panose="020F0502020204030204" pitchFamily="34" charset="0"/>
          <a:cs typeface="Calibri" panose="020F0502020204030204" pitchFamily="34" charset="0"/>
        </a:defRPr>
      </a:lvl3pPr>
      <a:lvl4pPr marL="1600200" indent="-228600" algn="l" rtl="0" fontAlgn="base">
        <a:spcBef>
          <a:spcPct val="20000"/>
        </a:spcBef>
        <a:spcAft>
          <a:spcPct val="0"/>
        </a:spcAft>
        <a:buFont typeface="Calibri" panose="020F0502020204030204" pitchFamily="34" charset="0"/>
        <a:buChar char="‒"/>
        <a:defRPr sz="1800">
          <a:solidFill>
            <a:schemeClr val="bg1"/>
          </a:solidFill>
          <a:latin typeface="Calibri" panose="020F0502020204030204" pitchFamily="34" charset="0"/>
          <a:cs typeface="Calibri" panose="020F0502020204030204" pitchFamily="34" charset="0"/>
        </a:defRPr>
      </a:lvl4pPr>
      <a:lvl5pPr marL="2057400" indent="-228600" algn="l" rtl="0" fontAlgn="base">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99.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85.xml"/><Relationship Id="rId5" Type="http://schemas.openxmlformats.org/officeDocument/2006/relationships/image" Target="../media/image23.png"/><Relationship Id="rId4" Type="http://schemas.openxmlformats.org/officeDocument/2006/relationships/image" Target="../media/image22.jpg"/></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27.jpeg"/><Relationship Id="rId1" Type="http://schemas.openxmlformats.org/officeDocument/2006/relationships/slideLayout" Target="../slideLayouts/slideLayout7.xml"/><Relationship Id="rId5" Type="http://schemas.openxmlformats.org/officeDocument/2006/relationships/image" Target="../media/image30.wmf"/><Relationship Id="rId4" Type="http://schemas.openxmlformats.org/officeDocument/2006/relationships/image" Target="../media/image29.wmf"/></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33.png"/><Relationship Id="rId4" Type="http://schemas.openxmlformats.org/officeDocument/2006/relationships/oleObject" Target="../embeddings/oleObject2.bin"/></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jpeg"/></Relationships>
</file>

<file path=ppt/slides/_rels/slide3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58.emf"/></Relationships>
</file>

<file path=ppt/slides/_rels/slide3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3" Type="http://schemas.openxmlformats.org/officeDocument/2006/relationships/image" Target="../media/image61.tmp"/><Relationship Id="rId2" Type="http://schemas.openxmlformats.org/officeDocument/2006/relationships/notesSlide" Target="../notesSlides/notesSlide10.xml"/><Relationship Id="rId1" Type="http://schemas.openxmlformats.org/officeDocument/2006/relationships/slideLayout" Target="../slideLayouts/slideLayout116.xml"/></Relationships>
</file>

<file path=ppt/slides/_rels/slide3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66.png"/></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45.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5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ctrTitle"/>
          </p:nvPr>
        </p:nvSpPr>
        <p:spPr>
          <a:xfrm>
            <a:off x="-1" y="457200"/>
            <a:ext cx="9142413" cy="1470025"/>
          </a:xfrm>
        </p:spPr>
        <p:txBody>
          <a:bodyPr/>
          <a:lstStyle/>
          <a:p>
            <a:pPr eaLnBrk="1" hangingPunct="1"/>
            <a:r>
              <a:rPr lang="en-US" sz="3200" dirty="0" smtClean="0"/>
              <a:t/>
            </a:r>
            <a:br>
              <a:rPr lang="en-US" sz="3200" dirty="0" smtClean="0"/>
            </a:br>
            <a:r>
              <a:rPr lang="en-US" sz="3200" dirty="0" smtClean="0"/>
              <a:t>Nursing Student </a:t>
            </a:r>
            <a:r>
              <a:rPr lang="en-US" sz="3200" dirty="0" smtClean="0">
                <a:latin typeface="Arial" pitchFamily="34" charset="0"/>
                <a:cs typeface="Arial" pitchFamily="34" charset="0"/>
              </a:rPr>
              <a:t>Orientation</a:t>
            </a:r>
            <a:r>
              <a:rPr lang="en-US" sz="3200" dirty="0" smtClean="0"/>
              <a:t/>
            </a:r>
            <a:br>
              <a:rPr lang="en-US" sz="3200" dirty="0" smtClean="0"/>
            </a:br>
            <a:endParaRPr lang="en-US" sz="3200" dirty="0" smtClean="0"/>
          </a:p>
        </p:txBody>
      </p:sp>
      <p:sp>
        <p:nvSpPr>
          <p:cNvPr id="9221" name="Text Box 5"/>
          <p:cNvSpPr txBox="1">
            <a:spLocks noChangeArrowheads="1"/>
          </p:cNvSpPr>
          <p:nvPr/>
        </p:nvSpPr>
        <p:spPr bwMode="auto">
          <a:xfrm>
            <a:off x="457200" y="4975225"/>
            <a:ext cx="4114800" cy="1180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l">
              <a:lnSpc>
                <a:spcPct val="85000"/>
              </a:lnSpc>
              <a:spcBef>
                <a:spcPct val="20000"/>
              </a:spcBef>
            </a:pPr>
            <a:r>
              <a:rPr lang="en-US" b="0" dirty="0" smtClean="0">
                <a:solidFill>
                  <a:schemeClr val="tx1"/>
                </a:solidFill>
              </a:rPr>
              <a:t>For questions, please contact: </a:t>
            </a:r>
          </a:p>
          <a:p>
            <a:pPr algn="l">
              <a:lnSpc>
                <a:spcPct val="85000"/>
              </a:lnSpc>
              <a:spcBef>
                <a:spcPct val="20000"/>
              </a:spcBef>
            </a:pPr>
            <a:r>
              <a:rPr lang="en-US" b="0" dirty="0" smtClean="0">
                <a:solidFill>
                  <a:schemeClr val="tx1"/>
                </a:solidFill>
              </a:rPr>
              <a:t>Jenn Standfest, Director of Nursing Practice</a:t>
            </a:r>
          </a:p>
          <a:p>
            <a:pPr algn="l">
              <a:lnSpc>
                <a:spcPct val="85000"/>
              </a:lnSpc>
              <a:spcBef>
                <a:spcPct val="20000"/>
              </a:spcBef>
            </a:pPr>
            <a:r>
              <a:rPr lang="en-US" b="0" dirty="0" smtClean="0">
                <a:solidFill>
                  <a:schemeClr val="tx1"/>
                </a:solidFill>
              </a:rPr>
              <a:t>(231) 392-8298</a:t>
            </a:r>
          </a:p>
          <a:p>
            <a:pPr algn="l">
              <a:lnSpc>
                <a:spcPct val="85000"/>
              </a:lnSpc>
              <a:spcBef>
                <a:spcPct val="20000"/>
              </a:spcBef>
            </a:pPr>
            <a:r>
              <a:rPr lang="en-US" b="0" dirty="0">
                <a:solidFill>
                  <a:schemeClr val="tx1"/>
                </a:solidFill>
              </a:rPr>
              <a:t>John Bolde, Director of Safety and Security </a:t>
            </a:r>
          </a:p>
          <a:p>
            <a:pPr algn="l">
              <a:lnSpc>
                <a:spcPct val="85000"/>
              </a:lnSpc>
              <a:spcBef>
                <a:spcPct val="20000"/>
              </a:spcBef>
            </a:pPr>
            <a:r>
              <a:rPr lang="en-US" b="0" dirty="0">
                <a:solidFill>
                  <a:schemeClr val="tx1"/>
                </a:solidFill>
              </a:rPr>
              <a:t>(231) </a:t>
            </a:r>
            <a:r>
              <a:rPr lang="en-US" b="0" dirty="0" smtClean="0">
                <a:solidFill>
                  <a:schemeClr val="tx1"/>
                </a:solidFill>
              </a:rPr>
              <a:t>935-6798</a:t>
            </a:r>
            <a:endParaRPr lang="en-US" b="0" dirty="0">
              <a:solidFill>
                <a:schemeClr val="tx1"/>
              </a:solidFill>
            </a:endParaRPr>
          </a:p>
        </p:txBody>
      </p:sp>
      <p:pic>
        <p:nvPicPr>
          <p:cNvPr id="6" name="Picture 14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0460" y="1796145"/>
            <a:ext cx="7983940" cy="2569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5105401"/>
            <a:ext cx="3400661"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Box 3"/>
          <p:cNvSpPr txBox="1">
            <a:spLocks noChangeArrowheads="1"/>
          </p:cNvSpPr>
          <p:nvPr/>
        </p:nvSpPr>
        <p:spPr bwMode="auto">
          <a:xfrm>
            <a:off x="731520" y="1306512"/>
            <a:ext cx="4983480"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spcBef>
                <a:spcPct val="20000"/>
              </a:spcBef>
              <a:buClr>
                <a:srgbClr val="00817B"/>
              </a:buClr>
              <a:buFont typeface="Arial" charset="0"/>
              <a:buChar char="•"/>
              <a:defRPr sz="2200">
                <a:solidFill>
                  <a:schemeClr val="tx1"/>
                </a:solidFill>
                <a:latin typeface="Arial" charset="0"/>
                <a:ea typeface="Arial" charset="0"/>
                <a:cs typeface="Arial" charset="0"/>
              </a:defRPr>
            </a:lvl1pPr>
            <a:lvl2pPr marL="742950" indent="-285750" defTabSz="457200">
              <a:spcBef>
                <a:spcPct val="20000"/>
              </a:spcBef>
              <a:buClr>
                <a:srgbClr val="00817B"/>
              </a:buClr>
              <a:buFont typeface="Arial" charset="0"/>
              <a:buChar char="–"/>
              <a:defRPr sz="2000">
                <a:solidFill>
                  <a:schemeClr val="tx1"/>
                </a:solidFill>
                <a:latin typeface="Arial" charset="0"/>
                <a:ea typeface="Arial" charset="0"/>
                <a:cs typeface="Arial" charset="0"/>
              </a:defRPr>
            </a:lvl2pPr>
            <a:lvl3pPr marL="1143000" indent="-228600" defTabSz="457200">
              <a:spcBef>
                <a:spcPct val="20000"/>
              </a:spcBef>
              <a:buClr>
                <a:srgbClr val="00817B"/>
              </a:buClr>
              <a:buFont typeface="Arial" charset="0"/>
              <a:buChar char="•"/>
              <a:defRPr>
                <a:solidFill>
                  <a:schemeClr val="tx1"/>
                </a:solidFill>
                <a:latin typeface="Arial" charset="0"/>
                <a:ea typeface="Arial" charset="0"/>
                <a:cs typeface="Arial" charset="0"/>
              </a:defRPr>
            </a:lvl3pPr>
            <a:lvl4pPr marL="1600200" indent="-228600" defTabSz="457200">
              <a:spcBef>
                <a:spcPct val="20000"/>
              </a:spcBef>
              <a:buClr>
                <a:srgbClr val="00817B"/>
              </a:buClr>
              <a:buFont typeface="Arial" charset="0"/>
              <a:buChar char="–"/>
              <a:defRPr sz="1600">
                <a:solidFill>
                  <a:schemeClr val="tx1"/>
                </a:solidFill>
                <a:latin typeface="Arial" charset="0"/>
                <a:ea typeface="Arial" charset="0"/>
                <a:cs typeface="Arial" charset="0"/>
              </a:defRPr>
            </a:lvl4pPr>
            <a:lvl5pPr marL="2057400" indent="-228600" defTabSz="457200">
              <a:spcBef>
                <a:spcPct val="20000"/>
              </a:spcBef>
              <a:buClr>
                <a:srgbClr val="00817B"/>
              </a:buClr>
              <a:buFont typeface="Arial" charset="0"/>
              <a:buChar char="»"/>
              <a:defRPr sz="1400">
                <a:solidFill>
                  <a:schemeClr val="tx1"/>
                </a:solidFill>
                <a:latin typeface="Arial" charset="0"/>
                <a:ea typeface="Arial" charset="0"/>
                <a:cs typeface="Arial" charset="0"/>
              </a:defRPr>
            </a:lvl5pPr>
            <a:lvl6pPr marL="2514600" indent="-228600" defTabSz="457200" fontAlgn="base">
              <a:spcBef>
                <a:spcPct val="20000"/>
              </a:spcBef>
              <a:spcAft>
                <a:spcPct val="0"/>
              </a:spcAft>
              <a:buClr>
                <a:srgbClr val="00817B"/>
              </a:buClr>
              <a:buFont typeface="Arial" charset="0"/>
              <a:buChar char="»"/>
              <a:defRPr sz="1400">
                <a:solidFill>
                  <a:schemeClr val="tx1"/>
                </a:solidFill>
                <a:latin typeface="Arial" charset="0"/>
                <a:ea typeface="Arial" charset="0"/>
                <a:cs typeface="Arial" charset="0"/>
              </a:defRPr>
            </a:lvl6pPr>
            <a:lvl7pPr marL="2971800" indent="-228600" defTabSz="457200" fontAlgn="base">
              <a:spcBef>
                <a:spcPct val="20000"/>
              </a:spcBef>
              <a:spcAft>
                <a:spcPct val="0"/>
              </a:spcAft>
              <a:buClr>
                <a:srgbClr val="00817B"/>
              </a:buClr>
              <a:buFont typeface="Arial" charset="0"/>
              <a:buChar char="»"/>
              <a:defRPr sz="1400">
                <a:solidFill>
                  <a:schemeClr val="tx1"/>
                </a:solidFill>
                <a:latin typeface="Arial" charset="0"/>
                <a:ea typeface="Arial" charset="0"/>
                <a:cs typeface="Arial" charset="0"/>
              </a:defRPr>
            </a:lvl7pPr>
            <a:lvl8pPr marL="3429000" indent="-228600" defTabSz="457200" fontAlgn="base">
              <a:spcBef>
                <a:spcPct val="20000"/>
              </a:spcBef>
              <a:spcAft>
                <a:spcPct val="0"/>
              </a:spcAft>
              <a:buClr>
                <a:srgbClr val="00817B"/>
              </a:buClr>
              <a:buFont typeface="Arial" charset="0"/>
              <a:buChar char="»"/>
              <a:defRPr sz="1400">
                <a:solidFill>
                  <a:schemeClr val="tx1"/>
                </a:solidFill>
                <a:latin typeface="Arial" charset="0"/>
                <a:ea typeface="Arial" charset="0"/>
                <a:cs typeface="Arial" charset="0"/>
              </a:defRPr>
            </a:lvl8pPr>
            <a:lvl9pPr marL="3886200" indent="-228600" defTabSz="457200" fontAlgn="base">
              <a:spcBef>
                <a:spcPct val="20000"/>
              </a:spcBef>
              <a:spcAft>
                <a:spcPct val="0"/>
              </a:spcAft>
              <a:buClr>
                <a:srgbClr val="00817B"/>
              </a:buClr>
              <a:buFont typeface="Arial" charset="0"/>
              <a:buChar char="»"/>
              <a:defRPr sz="1400">
                <a:solidFill>
                  <a:schemeClr val="tx1"/>
                </a:solidFill>
                <a:latin typeface="Arial" charset="0"/>
                <a:ea typeface="Arial" charset="0"/>
                <a:cs typeface="Arial" charset="0"/>
              </a:defRPr>
            </a:lvl9pPr>
          </a:lstStyle>
          <a:p>
            <a:pPr algn="l" eaLnBrk="1" hangingPunct="1">
              <a:spcBef>
                <a:spcPct val="0"/>
              </a:spcBef>
              <a:buClrTx/>
              <a:buFontTx/>
              <a:buNone/>
            </a:pPr>
            <a:r>
              <a:rPr lang="en-US" altLang="en-US" sz="2400" dirty="0">
                <a:solidFill>
                  <a:prstClr val="white"/>
                </a:solidFill>
                <a:latin typeface="Calibri" charset="0"/>
              </a:rPr>
              <a:t>Peer Checking</a:t>
            </a:r>
          </a:p>
          <a:p>
            <a:pPr algn="l" eaLnBrk="1" hangingPunct="1">
              <a:spcBef>
                <a:spcPct val="0"/>
              </a:spcBef>
              <a:buClrTx/>
              <a:buFontTx/>
              <a:buNone/>
            </a:pPr>
            <a:r>
              <a:rPr lang="en-US" altLang="en-US" sz="2400" b="0" dirty="0">
                <a:solidFill>
                  <a:prstClr val="white"/>
                </a:solidFill>
                <a:latin typeface="Calibri" charset="0"/>
              </a:rPr>
              <a:t>Watching-out for each other. Peers share </a:t>
            </a:r>
          </a:p>
          <a:p>
            <a:pPr algn="l" eaLnBrk="1" hangingPunct="1">
              <a:spcBef>
                <a:spcPct val="0"/>
              </a:spcBef>
              <a:buClrTx/>
              <a:buFontTx/>
              <a:buNone/>
            </a:pPr>
            <a:r>
              <a:rPr lang="en-US" altLang="en-US" sz="2400" b="0" dirty="0">
                <a:solidFill>
                  <a:prstClr val="white"/>
                </a:solidFill>
                <a:latin typeface="Calibri" charset="0"/>
              </a:rPr>
              <a:t>situational awareness and provide </a:t>
            </a:r>
          </a:p>
          <a:p>
            <a:pPr algn="l" eaLnBrk="1" hangingPunct="1">
              <a:spcBef>
                <a:spcPct val="0"/>
              </a:spcBef>
              <a:buClrTx/>
              <a:buFontTx/>
              <a:buNone/>
            </a:pPr>
            <a:r>
              <a:rPr lang="en-US" altLang="en-US" sz="2400" b="0" dirty="0">
                <a:solidFill>
                  <a:prstClr val="white"/>
                </a:solidFill>
                <a:latin typeface="Calibri" charset="0"/>
              </a:rPr>
              <a:t>on-the-spot second opinions.</a:t>
            </a:r>
          </a:p>
          <a:p>
            <a:pPr algn="l" eaLnBrk="1" hangingPunct="1">
              <a:spcBef>
                <a:spcPct val="0"/>
              </a:spcBef>
              <a:buClrTx/>
              <a:buFontTx/>
              <a:buNone/>
            </a:pPr>
            <a:endParaRPr lang="en-US" altLang="en-US" sz="2400" dirty="0" smtClean="0">
              <a:solidFill>
                <a:prstClr val="white"/>
              </a:solidFill>
              <a:latin typeface="Calibri" charset="0"/>
            </a:endParaRPr>
          </a:p>
          <a:p>
            <a:pPr algn="l" eaLnBrk="1" hangingPunct="1">
              <a:spcBef>
                <a:spcPct val="0"/>
              </a:spcBef>
              <a:buClrTx/>
              <a:buFontTx/>
              <a:buNone/>
            </a:pPr>
            <a:r>
              <a:rPr lang="en-US" altLang="en-US" sz="2400" dirty="0" smtClean="0">
                <a:solidFill>
                  <a:prstClr val="white"/>
                </a:solidFill>
                <a:latin typeface="Calibri" charset="0"/>
              </a:rPr>
              <a:t>Peer </a:t>
            </a:r>
            <a:r>
              <a:rPr lang="en-US" altLang="en-US" sz="2400" dirty="0">
                <a:solidFill>
                  <a:prstClr val="white"/>
                </a:solidFill>
                <a:latin typeface="Calibri" charset="0"/>
              </a:rPr>
              <a:t>Coaching</a:t>
            </a:r>
          </a:p>
          <a:p>
            <a:pPr algn="l" eaLnBrk="1" hangingPunct="1">
              <a:spcBef>
                <a:spcPct val="0"/>
              </a:spcBef>
              <a:buClrTx/>
              <a:buFontTx/>
              <a:buNone/>
            </a:pPr>
            <a:r>
              <a:rPr lang="en-US" altLang="en-US" sz="2400" b="0" dirty="0">
                <a:solidFill>
                  <a:prstClr val="white"/>
                </a:solidFill>
                <a:latin typeface="Calibri" charset="0"/>
              </a:rPr>
              <a:t>Involves feedback. </a:t>
            </a:r>
            <a:r>
              <a:rPr lang="en-US" altLang="en-US" sz="2400" dirty="0">
                <a:solidFill>
                  <a:prstClr val="white"/>
                </a:solidFill>
                <a:latin typeface="Calibri" charset="0"/>
              </a:rPr>
              <a:t>Peers provide a 5:1 ratio of positive to negative feedback to reinforce good habits</a:t>
            </a:r>
            <a:r>
              <a:rPr lang="en-US" altLang="en-US" sz="2400" b="0" dirty="0">
                <a:solidFill>
                  <a:prstClr val="white"/>
                </a:solidFill>
                <a:latin typeface="Calibri" charset="0"/>
              </a:rPr>
              <a:t>, extinguish poor habits, and build better practice habits</a:t>
            </a:r>
            <a:r>
              <a:rPr lang="en-US" altLang="en-US" sz="2400" b="0" dirty="0" smtClean="0">
                <a:solidFill>
                  <a:prstClr val="white"/>
                </a:solidFill>
                <a:latin typeface="Calibri" charset="0"/>
              </a:rPr>
              <a:t>.</a:t>
            </a:r>
          </a:p>
          <a:p>
            <a:pPr algn="l" eaLnBrk="1" hangingPunct="1">
              <a:spcBef>
                <a:spcPct val="0"/>
              </a:spcBef>
              <a:buClrTx/>
              <a:buFontTx/>
              <a:buNone/>
            </a:pPr>
            <a:endParaRPr lang="en-US" altLang="en-US" sz="2000" dirty="0" smtClean="0">
              <a:solidFill>
                <a:prstClr val="white"/>
              </a:solidFill>
              <a:latin typeface="Calibri" charset="0"/>
            </a:endParaRPr>
          </a:p>
        </p:txBody>
      </p:sp>
      <p:pic>
        <p:nvPicPr>
          <p:cNvPr id="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44918" y="2002422"/>
            <a:ext cx="3194050" cy="319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stretch>
            <a:fillRect/>
          </a:stretch>
        </p:blipFill>
        <p:spPr>
          <a:xfrm>
            <a:off x="3384851" y="332218"/>
            <a:ext cx="5377138" cy="810838"/>
          </a:xfrm>
          <a:prstGeom prst="rect">
            <a:avLst/>
          </a:prstGeom>
        </p:spPr>
      </p:pic>
      <p:grpSp>
        <p:nvGrpSpPr>
          <p:cNvPr id="6" name="Group 5"/>
          <p:cNvGrpSpPr/>
          <p:nvPr/>
        </p:nvGrpSpPr>
        <p:grpSpPr>
          <a:xfrm>
            <a:off x="343699" y="269395"/>
            <a:ext cx="3127248" cy="966303"/>
            <a:chOff x="0" y="3046067"/>
            <a:chExt cx="3127248" cy="966303"/>
          </a:xfrm>
        </p:grpSpPr>
        <p:sp>
          <p:nvSpPr>
            <p:cNvPr id="7" name="Rounded Rectangle 6"/>
            <p:cNvSpPr/>
            <p:nvPr/>
          </p:nvSpPr>
          <p:spPr>
            <a:xfrm>
              <a:off x="0" y="3046067"/>
              <a:ext cx="3127248" cy="966303"/>
            </a:xfrm>
            <a:prstGeom prst="roundRect">
              <a:avLst/>
            </a:prstGeom>
            <a:solidFill>
              <a:schemeClr val="accent6">
                <a:lumMod val="75000"/>
              </a:schemeClr>
            </a:solidFill>
            <a:ln w="28575">
              <a:solidFill>
                <a:schemeClr val="bg1"/>
              </a:solidFill>
            </a:ln>
          </p:spPr>
          <p:style>
            <a:lnRef idx="0">
              <a:schemeClr val="lt1">
                <a:hueOff val="0"/>
                <a:satOff val="0"/>
                <a:lumOff val="0"/>
                <a:alphaOff val="0"/>
              </a:schemeClr>
            </a:lnRef>
            <a:fillRef idx="3">
              <a:schemeClr val="accent6">
                <a:alpha val="90000"/>
                <a:hueOff val="0"/>
                <a:satOff val="0"/>
                <a:lumOff val="0"/>
                <a:alphaOff val="-30000"/>
              </a:schemeClr>
            </a:fillRef>
            <a:effectRef idx="2">
              <a:schemeClr val="accent6">
                <a:alpha val="90000"/>
                <a:hueOff val="0"/>
                <a:satOff val="0"/>
                <a:lumOff val="0"/>
                <a:alphaOff val="-30000"/>
              </a:schemeClr>
            </a:effectRef>
            <a:fontRef idx="minor">
              <a:schemeClr val="lt1"/>
            </a:fontRef>
          </p:style>
        </p:sp>
        <p:sp>
          <p:nvSpPr>
            <p:cNvPr id="8" name="Rounded Rectangle 4"/>
            <p:cNvSpPr/>
            <p:nvPr/>
          </p:nvSpPr>
          <p:spPr>
            <a:xfrm>
              <a:off x="47171" y="3093238"/>
              <a:ext cx="3032906" cy="87196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53340" rIns="106680" bIns="53340" numCol="1" spcCol="1270" anchor="ctr" anchorCtr="0">
              <a:noAutofit/>
            </a:bodyPr>
            <a:lstStyle/>
            <a:p>
              <a:pPr defTabSz="1244600" eaLnBrk="1" hangingPunct="1">
                <a:lnSpc>
                  <a:spcPct val="90000"/>
                </a:lnSpc>
                <a:spcAft>
                  <a:spcPct val="35000"/>
                </a:spcAft>
                <a:buFontTx/>
                <a:buNone/>
              </a:pPr>
              <a:r>
                <a:rPr lang="en-US" sz="2800" b="0" dirty="0" smtClean="0">
                  <a:solidFill>
                    <a:prstClr val="white"/>
                  </a:solidFill>
                </a:rPr>
                <a:t>Support the Team</a:t>
              </a:r>
            </a:p>
          </p:txBody>
        </p:sp>
      </p:grpSp>
    </p:spTree>
    <p:extLst>
      <p:ext uri="{BB962C8B-B14F-4D97-AF65-F5344CB8AC3E}">
        <p14:creationId xmlns:p14="http://schemas.microsoft.com/office/powerpoint/2010/main" val="3209637983"/>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3254428" y="289311"/>
            <a:ext cx="5586312" cy="844597"/>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b="20184"/>
          <a:stretch/>
        </p:blipFill>
        <p:spPr>
          <a:xfrm>
            <a:off x="467248" y="1346115"/>
            <a:ext cx="4647660" cy="4800601"/>
          </a:xfrm>
          <a:prstGeom prst="rect">
            <a:avLst/>
          </a:prstGeom>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226627"/>
            <a:ext cx="3127375" cy="96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2450089"/>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3"/>
          <p:cNvSpPr>
            <a:spLocks noChangeArrowheads="1"/>
          </p:cNvSpPr>
          <p:nvPr/>
        </p:nvSpPr>
        <p:spPr bwMode="auto">
          <a:xfrm>
            <a:off x="4138613" y="2857500"/>
            <a:ext cx="9144000"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endParaRPr lang="en-US"/>
          </a:p>
        </p:txBody>
      </p:sp>
      <p:sp>
        <p:nvSpPr>
          <p:cNvPr id="44036" name="Rectangle 4"/>
          <p:cNvSpPr>
            <a:spLocks noChangeArrowheads="1"/>
          </p:cNvSpPr>
          <p:nvPr/>
        </p:nvSpPr>
        <p:spPr bwMode="auto">
          <a:xfrm>
            <a:off x="5105400" y="2057400"/>
            <a:ext cx="3048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4037" name="Text Box 5"/>
          <p:cNvSpPr txBox="1">
            <a:spLocks noChangeArrowheads="1"/>
          </p:cNvSpPr>
          <p:nvPr/>
        </p:nvSpPr>
        <p:spPr bwMode="auto">
          <a:xfrm>
            <a:off x="533400" y="4572000"/>
            <a:ext cx="2819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endParaRPr lang="en-US" sz="1600"/>
          </a:p>
        </p:txBody>
      </p:sp>
      <p:pic>
        <p:nvPicPr>
          <p:cNvPr id="8" name="Picture 7" descr="C:\Documents and Settings\jsmith4\Application Data\Microsoft\Media Catalog\Downloaded Clips\cla3\j040909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838200"/>
            <a:ext cx="2887663"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463675" y="826477"/>
            <a:ext cx="3124200" cy="4585871"/>
          </a:xfrm>
          <a:prstGeom prst="rect">
            <a:avLst/>
          </a:prstGeom>
          <a:noFill/>
        </p:spPr>
        <p:txBody>
          <a:bodyPr wrap="square" rtlCol="0">
            <a:spAutoFit/>
          </a:bodyPr>
          <a:lstStyle/>
          <a:p>
            <a:r>
              <a:rPr lang="en-US" sz="4800" dirty="0">
                <a:ln>
                  <a:solidFill>
                    <a:schemeClr val="tx1"/>
                  </a:solidFill>
                </a:ln>
                <a:solidFill>
                  <a:srgbClr val="FF9999"/>
                </a:solidFill>
              </a:rPr>
              <a:t>Employee Safety</a:t>
            </a:r>
            <a:endParaRPr lang="en-US" sz="4800" dirty="0" smtClean="0">
              <a:solidFill>
                <a:schemeClr val="tx1"/>
              </a:solidFill>
            </a:endParaRPr>
          </a:p>
          <a:p>
            <a:endParaRPr lang="en-US" dirty="0" smtClean="0">
              <a:solidFill>
                <a:schemeClr val="tx1"/>
              </a:solidFill>
            </a:endParaRPr>
          </a:p>
          <a:p>
            <a:r>
              <a:rPr lang="en-US" dirty="0" smtClean="0">
                <a:solidFill>
                  <a:schemeClr val="tx1"/>
                </a:solidFill>
              </a:rPr>
              <a:t>This section identifies ways to protect yourself and your  </a:t>
            </a:r>
          </a:p>
          <a:p>
            <a:r>
              <a:rPr lang="en-US" dirty="0" smtClean="0">
                <a:solidFill>
                  <a:schemeClr val="tx1"/>
                </a:solidFill>
              </a:rPr>
              <a:t>co-workers by</a:t>
            </a:r>
          </a:p>
          <a:p>
            <a:endParaRPr lang="en-US" dirty="0" smtClean="0">
              <a:solidFill>
                <a:schemeClr val="tx1"/>
              </a:solidFill>
            </a:endParaRPr>
          </a:p>
          <a:p>
            <a:pPr marL="285750" indent="-285750">
              <a:buFont typeface="Arial" panose="020B0604020202020204" pitchFamily="34" charset="0"/>
              <a:buChar char="•"/>
            </a:pPr>
            <a:r>
              <a:rPr lang="en-US" dirty="0" smtClean="0">
                <a:solidFill>
                  <a:schemeClr val="tx1"/>
                </a:solidFill>
              </a:rPr>
              <a:t>Wearing the right personal protective equipment (PPE)</a:t>
            </a:r>
          </a:p>
          <a:p>
            <a:endParaRPr lang="en-US" dirty="0" smtClean="0">
              <a:solidFill>
                <a:schemeClr val="tx1"/>
              </a:solidFill>
            </a:endParaRPr>
          </a:p>
          <a:p>
            <a:pPr marL="285750" indent="-285750">
              <a:buFont typeface="Arial" panose="020B0604020202020204" pitchFamily="34" charset="0"/>
              <a:buChar char="•"/>
            </a:pPr>
            <a:r>
              <a:rPr lang="en-US" dirty="0" smtClean="0">
                <a:solidFill>
                  <a:schemeClr val="tx1"/>
                </a:solidFill>
              </a:rPr>
              <a:t>Preventing the spread of illnesses to patients or other co-workers</a:t>
            </a:r>
          </a:p>
          <a:p>
            <a:endParaRPr lang="en-US" dirty="0" smtClean="0">
              <a:solidFill>
                <a:schemeClr val="tx1"/>
              </a:solidFill>
            </a:endParaRPr>
          </a:p>
          <a:p>
            <a:pPr marL="285750" indent="-285750">
              <a:buFont typeface="Arial" panose="020B0604020202020204" pitchFamily="34" charset="0"/>
              <a:buChar char="•"/>
            </a:pPr>
            <a:r>
              <a:rPr lang="en-US" dirty="0" smtClean="0">
                <a:solidFill>
                  <a:schemeClr val="tx1"/>
                </a:solidFill>
              </a:rPr>
              <a:t>Being alert to physical hazards that exist in a hospital setting</a:t>
            </a:r>
          </a:p>
        </p:txBody>
      </p:sp>
    </p:spTree>
    <p:extLst>
      <p:ext uri="{BB962C8B-B14F-4D97-AF65-F5344CB8AC3E}">
        <p14:creationId xmlns:p14="http://schemas.microsoft.com/office/powerpoint/2010/main" val="7780296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p:cNvSpPr>
          <p:nvPr>
            <p:ph type="title" idx="4294967295"/>
          </p:nvPr>
        </p:nvSpPr>
        <p:spPr>
          <a:xfrm>
            <a:off x="457200" y="609600"/>
            <a:ext cx="8229600" cy="1143000"/>
          </a:xfrm>
        </p:spPr>
        <p:txBody>
          <a:bodyPr/>
          <a:lstStyle/>
          <a:p>
            <a:pPr eaLnBrk="1" hangingPunct="1"/>
            <a:r>
              <a:rPr lang="en-US" smtClean="0">
                <a:latin typeface="Arial" charset="0"/>
              </a:rPr>
              <a:t>Personal Protective Equipment (PPE)</a:t>
            </a:r>
            <a:endParaRPr lang="en-US" sz="1600" i="1" smtClean="0">
              <a:latin typeface="Arial" charset="0"/>
            </a:endParaRPr>
          </a:p>
        </p:txBody>
      </p:sp>
      <p:sp>
        <p:nvSpPr>
          <p:cNvPr id="31747" name="Rectangle 3"/>
          <p:cNvSpPr>
            <a:spLocks noGrp="1"/>
          </p:cNvSpPr>
          <p:nvPr>
            <p:ph type="body" idx="4294967295"/>
          </p:nvPr>
        </p:nvSpPr>
        <p:spPr>
          <a:xfrm>
            <a:off x="685800" y="1600200"/>
            <a:ext cx="7696200" cy="457200"/>
          </a:xfrm>
        </p:spPr>
        <p:txBody>
          <a:bodyPr/>
          <a:lstStyle/>
          <a:p>
            <a:pPr marL="0" indent="0" eaLnBrk="1" hangingPunct="1"/>
            <a:r>
              <a:rPr lang="en-US" sz="2000" b="1" dirty="0" smtClean="0">
                <a:latin typeface="Arial" charset="0"/>
              </a:rPr>
              <a:t>Proper use of PPE lowers the risk of exposure to </a:t>
            </a:r>
            <a:r>
              <a:rPr lang="en-US" sz="2000" b="1" dirty="0" err="1" smtClean="0">
                <a:latin typeface="Arial" charset="0"/>
              </a:rPr>
              <a:t>bloodborne</a:t>
            </a:r>
            <a:r>
              <a:rPr lang="en-US" sz="2000" b="1" dirty="0" smtClean="0">
                <a:latin typeface="Arial" charset="0"/>
              </a:rPr>
              <a:t> pathogens.</a:t>
            </a:r>
          </a:p>
          <a:p>
            <a:pPr marL="0" indent="0" eaLnBrk="1" hangingPunct="1"/>
            <a:endParaRPr lang="en-US" sz="2000" b="1" dirty="0" smtClean="0">
              <a:latin typeface="Arial" charset="0"/>
            </a:endParaRPr>
          </a:p>
        </p:txBody>
      </p:sp>
      <p:sp>
        <p:nvSpPr>
          <p:cNvPr id="31757" name="Text Box 13"/>
          <p:cNvSpPr txBox="1">
            <a:spLocks noChangeArrowheads="1"/>
          </p:cNvSpPr>
          <p:nvPr/>
        </p:nvSpPr>
        <p:spPr bwMode="auto">
          <a:xfrm>
            <a:off x="762000" y="2362200"/>
            <a:ext cx="3489960" cy="4185761"/>
          </a:xfrm>
          <a:prstGeom prst="rect">
            <a:avLst/>
          </a:prstGeom>
          <a:solidFill>
            <a:schemeClr val="bg1">
              <a:lumMod val="85000"/>
            </a:schemeClr>
          </a:solidFill>
          <a:ln>
            <a:noFill/>
          </a:ln>
          <a:effectLst/>
          <a:extLst/>
        </p:spPr>
        <p:txBody>
          <a:bodyPr wrap="square">
            <a:spAutoFit/>
          </a:bodyPr>
          <a:lstStyle>
            <a:lvl1pPr marL="231775" indent="-231775">
              <a:defRPr sz="1600" b="1">
                <a:solidFill>
                  <a:srgbClr val="FFFF00"/>
                </a:solidFill>
                <a:latin typeface="Arial" charset="0"/>
              </a:defRPr>
            </a:lvl1pPr>
            <a:lvl2pPr>
              <a:defRPr sz="1600" b="1">
                <a:solidFill>
                  <a:srgbClr val="FFFF00"/>
                </a:solidFill>
                <a:latin typeface="Arial" charset="0"/>
              </a:defRPr>
            </a:lvl2pPr>
            <a:lvl3pPr>
              <a:defRPr sz="1600" b="1">
                <a:solidFill>
                  <a:srgbClr val="FFFF00"/>
                </a:solidFill>
                <a:latin typeface="Arial" charset="0"/>
              </a:defRPr>
            </a:lvl3pPr>
            <a:lvl4pPr>
              <a:defRPr sz="1600" b="1">
                <a:solidFill>
                  <a:srgbClr val="FFFF00"/>
                </a:solidFill>
                <a:latin typeface="Arial" charset="0"/>
              </a:defRPr>
            </a:lvl4pPr>
            <a:lvl5pPr>
              <a:defRPr sz="1600" b="1">
                <a:solidFill>
                  <a:srgbClr val="FFFF00"/>
                </a:solidFill>
                <a:latin typeface="Arial" charset="0"/>
              </a:defRPr>
            </a:lvl5pPr>
            <a:lvl6pPr algn="ctr" eaLnBrk="0" fontAlgn="base" hangingPunct="0">
              <a:spcBef>
                <a:spcPct val="0"/>
              </a:spcBef>
              <a:spcAft>
                <a:spcPct val="0"/>
              </a:spcAft>
              <a:buFont typeface="Arial" charset="0"/>
              <a:defRPr sz="1600" b="1">
                <a:solidFill>
                  <a:srgbClr val="FFFF00"/>
                </a:solidFill>
                <a:latin typeface="Arial" charset="0"/>
              </a:defRPr>
            </a:lvl6pPr>
            <a:lvl7pPr algn="ctr" eaLnBrk="0" fontAlgn="base" hangingPunct="0">
              <a:spcBef>
                <a:spcPct val="0"/>
              </a:spcBef>
              <a:spcAft>
                <a:spcPct val="0"/>
              </a:spcAft>
              <a:buFont typeface="Arial" charset="0"/>
              <a:defRPr sz="1600" b="1">
                <a:solidFill>
                  <a:srgbClr val="FFFF00"/>
                </a:solidFill>
                <a:latin typeface="Arial" charset="0"/>
              </a:defRPr>
            </a:lvl7pPr>
            <a:lvl8pPr algn="ctr" eaLnBrk="0" fontAlgn="base" hangingPunct="0">
              <a:spcBef>
                <a:spcPct val="0"/>
              </a:spcBef>
              <a:spcAft>
                <a:spcPct val="0"/>
              </a:spcAft>
              <a:buFont typeface="Arial" charset="0"/>
              <a:defRPr sz="1600" b="1">
                <a:solidFill>
                  <a:srgbClr val="FFFF00"/>
                </a:solidFill>
                <a:latin typeface="Arial" charset="0"/>
              </a:defRPr>
            </a:lvl8pPr>
            <a:lvl9pPr algn="ctr" eaLnBrk="0" fontAlgn="base" hangingPunct="0">
              <a:spcBef>
                <a:spcPct val="0"/>
              </a:spcBef>
              <a:spcAft>
                <a:spcPct val="0"/>
              </a:spcAft>
              <a:buFont typeface="Arial" charset="0"/>
              <a:defRPr sz="1600" b="1">
                <a:solidFill>
                  <a:srgbClr val="FFFF00"/>
                </a:solidFill>
                <a:latin typeface="Arial" charset="0"/>
              </a:defRPr>
            </a:lvl9pPr>
          </a:lstStyle>
          <a:p>
            <a:pPr algn="l" eaLnBrk="1" hangingPunct="1">
              <a:buFont typeface="Arial" charset="0"/>
              <a:buChar char="•"/>
            </a:pPr>
            <a:r>
              <a:rPr lang="en-US" sz="1800" b="0" u="sng" dirty="0">
                <a:solidFill>
                  <a:schemeClr val="tx1"/>
                </a:solidFill>
              </a:rPr>
              <a:t>Gloves</a:t>
            </a:r>
            <a:r>
              <a:rPr lang="en-US" sz="1800" b="0" dirty="0">
                <a:solidFill>
                  <a:schemeClr val="tx1"/>
                </a:solidFill>
              </a:rPr>
              <a:t> </a:t>
            </a:r>
            <a:r>
              <a:rPr lang="en-US" sz="1800" b="0" dirty="0" smtClean="0">
                <a:solidFill>
                  <a:schemeClr val="tx1"/>
                </a:solidFill>
              </a:rPr>
              <a:t>protect your skin from blood </a:t>
            </a:r>
            <a:r>
              <a:rPr lang="en-US" sz="1800" b="0" dirty="0">
                <a:solidFill>
                  <a:schemeClr val="tx1"/>
                </a:solidFill>
              </a:rPr>
              <a:t>and body </a:t>
            </a:r>
            <a:r>
              <a:rPr lang="en-US" sz="1800" b="0" dirty="0" smtClean="0">
                <a:solidFill>
                  <a:schemeClr val="tx1"/>
                </a:solidFill>
              </a:rPr>
              <a:t>substances.</a:t>
            </a:r>
            <a:endParaRPr lang="en-US" sz="1800" b="0" dirty="0">
              <a:solidFill>
                <a:schemeClr val="tx1"/>
              </a:solidFill>
            </a:endParaRPr>
          </a:p>
          <a:p>
            <a:pPr algn="l" eaLnBrk="1" hangingPunct="1">
              <a:buFont typeface="Arial" charset="0"/>
              <a:buChar char="•"/>
            </a:pPr>
            <a:r>
              <a:rPr lang="en-US" sz="1800" b="0" u="sng" dirty="0">
                <a:solidFill>
                  <a:schemeClr val="tx1"/>
                </a:solidFill>
              </a:rPr>
              <a:t>Goggles</a:t>
            </a:r>
            <a:r>
              <a:rPr lang="en-US" sz="1800" b="0" dirty="0">
                <a:solidFill>
                  <a:schemeClr val="tx1"/>
                </a:solidFill>
              </a:rPr>
              <a:t> and </a:t>
            </a:r>
            <a:r>
              <a:rPr lang="en-US" sz="1800" b="0" u="sng" dirty="0">
                <a:solidFill>
                  <a:schemeClr val="tx1"/>
                </a:solidFill>
              </a:rPr>
              <a:t>masks</a:t>
            </a:r>
            <a:r>
              <a:rPr lang="en-US" sz="1800" b="0" dirty="0">
                <a:solidFill>
                  <a:schemeClr val="tx1"/>
                </a:solidFill>
              </a:rPr>
              <a:t> </a:t>
            </a:r>
            <a:r>
              <a:rPr lang="en-US" sz="1800" b="0" dirty="0" smtClean="0">
                <a:solidFill>
                  <a:schemeClr val="tx1"/>
                </a:solidFill>
              </a:rPr>
              <a:t>protect your </a:t>
            </a:r>
            <a:r>
              <a:rPr lang="en-US" sz="1800" b="0" dirty="0">
                <a:solidFill>
                  <a:schemeClr val="tx1"/>
                </a:solidFill>
              </a:rPr>
              <a:t>face or </a:t>
            </a:r>
            <a:r>
              <a:rPr lang="en-US" sz="1800" b="0" dirty="0" smtClean="0">
                <a:solidFill>
                  <a:schemeClr val="tx1"/>
                </a:solidFill>
              </a:rPr>
              <a:t>eyes from splashes.</a:t>
            </a:r>
            <a:endParaRPr lang="en-US" sz="1800" b="0" dirty="0">
              <a:solidFill>
                <a:schemeClr val="tx1"/>
              </a:solidFill>
            </a:endParaRPr>
          </a:p>
          <a:p>
            <a:pPr algn="l" eaLnBrk="1" hangingPunct="1">
              <a:buFont typeface="Arial" charset="0"/>
              <a:buChar char="•"/>
            </a:pPr>
            <a:r>
              <a:rPr lang="en-US" sz="1800" b="0" u="sng" dirty="0">
                <a:solidFill>
                  <a:schemeClr val="tx1"/>
                </a:solidFill>
              </a:rPr>
              <a:t>Gowns</a:t>
            </a:r>
            <a:r>
              <a:rPr lang="en-US" sz="1800" b="0" dirty="0">
                <a:solidFill>
                  <a:schemeClr val="tx1"/>
                </a:solidFill>
              </a:rPr>
              <a:t> </a:t>
            </a:r>
            <a:r>
              <a:rPr lang="en-US" sz="1800" b="0" dirty="0" smtClean="0">
                <a:solidFill>
                  <a:schemeClr val="tx1"/>
                </a:solidFill>
              </a:rPr>
              <a:t>protect your skin from fluids.</a:t>
            </a:r>
          </a:p>
          <a:p>
            <a:pPr algn="l" eaLnBrk="1" hangingPunct="1">
              <a:buFont typeface="Arial" charset="0"/>
              <a:buChar char="•"/>
            </a:pPr>
            <a:endParaRPr lang="en-US" sz="2000" b="0" dirty="0">
              <a:solidFill>
                <a:schemeClr val="tx1"/>
              </a:solidFill>
            </a:endParaRPr>
          </a:p>
          <a:p>
            <a:pPr marL="0" indent="0" algn="l" eaLnBrk="1" hangingPunct="1"/>
            <a:r>
              <a:rPr lang="en-US" sz="2000" b="0" dirty="0" smtClean="0">
                <a:solidFill>
                  <a:schemeClr val="tx1"/>
                </a:solidFill>
              </a:rPr>
              <a:t>In each area you provide care, look for a </a:t>
            </a:r>
            <a:r>
              <a:rPr lang="en-US" sz="2000" b="0" dirty="0" err="1" smtClean="0">
                <a:solidFill>
                  <a:schemeClr val="tx1"/>
                </a:solidFill>
              </a:rPr>
              <a:t>Bloodborne</a:t>
            </a:r>
            <a:r>
              <a:rPr lang="en-US" sz="2000" b="0" dirty="0" smtClean="0">
                <a:solidFill>
                  <a:schemeClr val="tx1"/>
                </a:solidFill>
              </a:rPr>
              <a:t> Pathogen Barrier Checklist (at right) for specific guidance on when to use PPE</a:t>
            </a:r>
            <a:endParaRPr lang="en-US" sz="1800" b="0" dirty="0">
              <a:solidFill>
                <a:schemeClr val="tx1"/>
              </a:solidFill>
            </a:endParaRPr>
          </a:p>
        </p:txBody>
      </p:sp>
      <p:sp>
        <p:nvSpPr>
          <p:cNvPr id="31764" name="Rectangle 20"/>
          <p:cNvSpPr>
            <a:spLocks noChangeArrowheads="1"/>
          </p:cNvSpPr>
          <p:nvPr/>
        </p:nvSpPr>
        <p:spPr bwMode="auto">
          <a:xfrm>
            <a:off x="4138613" y="2857500"/>
            <a:ext cx="9144000"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endParaRPr lang="en-US"/>
          </a:p>
        </p:txBody>
      </p:sp>
      <p:pic>
        <p:nvPicPr>
          <p:cNvPr id="2" name="Picture 1"/>
          <p:cNvPicPr>
            <a:picLocks noChangeAspect="1"/>
          </p:cNvPicPr>
          <p:nvPr/>
        </p:nvPicPr>
        <p:blipFill>
          <a:blip r:embed="rId2"/>
          <a:stretch>
            <a:fillRect/>
          </a:stretch>
        </p:blipFill>
        <p:spPr>
          <a:xfrm>
            <a:off x="4648200" y="2057400"/>
            <a:ext cx="3659959" cy="4618386"/>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p:cNvSpPr>
          <p:nvPr>
            <p:ph type="title" idx="4294967295"/>
          </p:nvPr>
        </p:nvSpPr>
        <p:spPr>
          <a:xfrm>
            <a:off x="457200" y="609600"/>
            <a:ext cx="8229600" cy="1143000"/>
          </a:xfrm>
        </p:spPr>
        <p:txBody>
          <a:bodyPr/>
          <a:lstStyle/>
          <a:p>
            <a:pPr eaLnBrk="1" hangingPunct="1"/>
            <a:r>
              <a:rPr lang="en-US" smtClean="0">
                <a:latin typeface="Arial" charset="0"/>
              </a:rPr>
              <a:t>Personal Protective Equipment (PPE)</a:t>
            </a:r>
            <a:endParaRPr lang="en-US" sz="1600" i="1" smtClean="0">
              <a:latin typeface="Arial" charset="0"/>
            </a:endParaRPr>
          </a:p>
        </p:txBody>
      </p:sp>
      <p:sp>
        <p:nvSpPr>
          <p:cNvPr id="31747" name="Rectangle 3"/>
          <p:cNvSpPr>
            <a:spLocks noGrp="1"/>
          </p:cNvSpPr>
          <p:nvPr>
            <p:ph type="body" idx="4294967295"/>
          </p:nvPr>
        </p:nvSpPr>
        <p:spPr>
          <a:xfrm>
            <a:off x="685800" y="1714500"/>
            <a:ext cx="7696200" cy="457200"/>
          </a:xfrm>
        </p:spPr>
        <p:txBody>
          <a:bodyPr/>
          <a:lstStyle/>
          <a:p>
            <a:pPr marL="0" indent="0" eaLnBrk="1" hangingPunct="1"/>
            <a:r>
              <a:rPr lang="en-US" sz="2000" b="1" dirty="0" smtClean="0">
                <a:latin typeface="Arial" charset="0"/>
              </a:rPr>
              <a:t>Proper use of PPE lowers the risk of exposure to </a:t>
            </a:r>
            <a:r>
              <a:rPr lang="en-US" sz="2000" b="1" dirty="0" err="1" smtClean="0">
                <a:latin typeface="Arial" charset="0"/>
              </a:rPr>
              <a:t>bloodborne</a:t>
            </a:r>
            <a:r>
              <a:rPr lang="en-US" sz="2000" b="1" dirty="0" smtClean="0">
                <a:latin typeface="Arial" charset="0"/>
              </a:rPr>
              <a:t> pathogens.</a:t>
            </a:r>
          </a:p>
          <a:p>
            <a:pPr marL="0" indent="0" eaLnBrk="1" hangingPunct="1"/>
            <a:endParaRPr lang="en-US" sz="2000" b="1" dirty="0" smtClean="0">
              <a:latin typeface="Arial" charset="0"/>
            </a:endParaRPr>
          </a:p>
        </p:txBody>
      </p:sp>
      <p:sp>
        <p:nvSpPr>
          <p:cNvPr id="31764" name="Rectangle 20"/>
          <p:cNvSpPr>
            <a:spLocks noChangeArrowheads="1"/>
          </p:cNvSpPr>
          <p:nvPr/>
        </p:nvSpPr>
        <p:spPr bwMode="auto">
          <a:xfrm>
            <a:off x="4138613" y="2857500"/>
            <a:ext cx="9144000"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endParaRPr lang="en-US"/>
          </a:p>
        </p:txBody>
      </p:sp>
      <p:sp>
        <p:nvSpPr>
          <p:cNvPr id="6" name="Text Box 18"/>
          <p:cNvSpPr txBox="1">
            <a:spLocks noChangeArrowheads="1"/>
          </p:cNvSpPr>
          <p:nvPr/>
        </p:nvSpPr>
        <p:spPr bwMode="auto">
          <a:xfrm>
            <a:off x="685800" y="2590800"/>
            <a:ext cx="7552592" cy="20621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marL="231775" indent="-231775">
              <a:defRPr sz="1600" b="1">
                <a:solidFill>
                  <a:srgbClr val="FFFF00"/>
                </a:solidFill>
                <a:latin typeface="Arial" charset="0"/>
              </a:defRPr>
            </a:lvl1pPr>
            <a:lvl2pPr>
              <a:defRPr sz="1600" b="1">
                <a:solidFill>
                  <a:srgbClr val="FFFF00"/>
                </a:solidFill>
                <a:latin typeface="Arial" charset="0"/>
              </a:defRPr>
            </a:lvl2pPr>
            <a:lvl3pPr>
              <a:defRPr sz="1600" b="1">
                <a:solidFill>
                  <a:srgbClr val="FFFF00"/>
                </a:solidFill>
                <a:latin typeface="Arial" charset="0"/>
              </a:defRPr>
            </a:lvl3pPr>
            <a:lvl4pPr>
              <a:defRPr sz="1600" b="1">
                <a:solidFill>
                  <a:srgbClr val="FFFF00"/>
                </a:solidFill>
                <a:latin typeface="Arial" charset="0"/>
              </a:defRPr>
            </a:lvl4pPr>
            <a:lvl5pPr>
              <a:defRPr sz="1600" b="1">
                <a:solidFill>
                  <a:srgbClr val="FFFF00"/>
                </a:solidFill>
                <a:latin typeface="Arial" charset="0"/>
              </a:defRPr>
            </a:lvl5pPr>
            <a:lvl6pPr algn="ctr" eaLnBrk="0" fontAlgn="base" hangingPunct="0">
              <a:spcBef>
                <a:spcPct val="0"/>
              </a:spcBef>
              <a:spcAft>
                <a:spcPct val="0"/>
              </a:spcAft>
              <a:buFont typeface="Arial" charset="0"/>
              <a:defRPr sz="1600" b="1">
                <a:solidFill>
                  <a:srgbClr val="FFFF00"/>
                </a:solidFill>
                <a:latin typeface="Arial" charset="0"/>
              </a:defRPr>
            </a:lvl6pPr>
            <a:lvl7pPr algn="ctr" eaLnBrk="0" fontAlgn="base" hangingPunct="0">
              <a:spcBef>
                <a:spcPct val="0"/>
              </a:spcBef>
              <a:spcAft>
                <a:spcPct val="0"/>
              </a:spcAft>
              <a:buFont typeface="Arial" charset="0"/>
              <a:defRPr sz="1600" b="1">
                <a:solidFill>
                  <a:srgbClr val="FFFF00"/>
                </a:solidFill>
                <a:latin typeface="Arial" charset="0"/>
              </a:defRPr>
            </a:lvl7pPr>
            <a:lvl8pPr algn="ctr" eaLnBrk="0" fontAlgn="base" hangingPunct="0">
              <a:spcBef>
                <a:spcPct val="0"/>
              </a:spcBef>
              <a:spcAft>
                <a:spcPct val="0"/>
              </a:spcAft>
              <a:buFont typeface="Arial" charset="0"/>
              <a:defRPr sz="1600" b="1">
                <a:solidFill>
                  <a:srgbClr val="FFFF00"/>
                </a:solidFill>
                <a:latin typeface="Arial" charset="0"/>
              </a:defRPr>
            </a:lvl8pPr>
            <a:lvl9pPr algn="ctr" eaLnBrk="0" fontAlgn="base" hangingPunct="0">
              <a:spcBef>
                <a:spcPct val="0"/>
              </a:spcBef>
              <a:spcAft>
                <a:spcPct val="0"/>
              </a:spcAft>
              <a:buFont typeface="Arial" charset="0"/>
              <a:defRPr sz="1600" b="1">
                <a:solidFill>
                  <a:srgbClr val="FFFF00"/>
                </a:solidFill>
                <a:latin typeface="Arial" charset="0"/>
              </a:defRPr>
            </a:lvl9pPr>
          </a:lstStyle>
          <a:p>
            <a:pPr marL="0" indent="0" algn="l" eaLnBrk="1" hangingPunct="1"/>
            <a:r>
              <a:rPr lang="en-US" b="0" u="sng" dirty="0" smtClean="0">
                <a:solidFill>
                  <a:schemeClr val="tx1"/>
                </a:solidFill>
              </a:rPr>
              <a:t>In the event your scrubs become soiled with blood</a:t>
            </a:r>
            <a:r>
              <a:rPr lang="en-US" b="0" dirty="0" smtClean="0">
                <a:solidFill>
                  <a:schemeClr val="tx1"/>
                </a:solidFill>
              </a:rPr>
              <a:t>:</a:t>
            </a:r>
          </a:p>
          <a:p>
            <a:pPr algn="l" eaLnBrk="1" hangingPunct="1">
              <a:buFontTx/>
              <a:buChar char="•"/>
            </a:pPr>
            <a:r>
              <a:rPr lang="en-US" b="0" dirty="0" smtClean="0">
                <a:solidFill>
                  <a:schemeClr val="tx1"/>
                </a:solidFill>
              </a:rPr>
              <a:t>Change into hospital issued scrubs and place </a:t>
            </a:r>
            <a:r>
              <a:rPr lang="en-US" b="0" dirty="0">
                <a:solidFill>
                  <a:schemeClr val="tx1"/>
                </a:solidFill>
              </a:rPr>
              <a:t>contaminated clothes in laundry </a:t>
            </a:r>
            <a:r>
              <a:rPr lang="en-US" b="0" dirty="0" smtClean="0">
                <a:solidFill>
                  <a:schemeClr val="tx1"/>
                </a:solidFill>
              </a:rPr>
              <a:t>bag.</a:t>
            </a:r>
          </a:p>
          <a:p>
            <a:pPr algn="l" eaLnBrk="1" hangingPunct="1">
              <a:buFontTx/>
              <a:buChar char="•"/>
            </a:pPr>
            <a:r>
              <a:rPr lang="en-US" b="0" dirty="0" smtClean="0">
                <a:solidFill>
                  <a:schemeClr val="tx1"/>
                </a:solidFill>
              </a:rPr>
              <a:t>Fill out Form #11212 </a:t>
            </a:r>
            <a:r>
              <a:rPr lang="en-US" b="0" i="1" dirty="0" smtClean="0">
                <a:solidFill>
                  <a:schemeClr val="tx1"/>
                </a:solidFill>
              </a:rPr>
              <a:t>Personal Clothing Contaminated With Blood</a:t>
            </a:r>
            <a:r>
              <a:rPr lang="en-US" b="0" dirty="0" smtClean="0">
                <a:solidFill>
                  <a:schemeClr val="tx1"/>
                </a:solidFill>
              </a:rPr>
              <a:t> and staple/tape form to the bag.</a:t>
            </a:r>
            <a:endParaRPr lang="en-US" b="0" dirty="0">
              <a:solidFill>
                <a:schemeClr val="tx1"/>
              </a:solidFill>
            </a:endParaRPr>
          </a:p>
          <a:p>
            <a:pPr algn="l" eaLnBrk="1" hangingPunct="1">
              <a:buFontTx/>
              <a:buChar char="•"/>
            </a:pPr>
            <a:r>
              <a:rPr lang="en-US" b="0" dirty="0" smtClean="0">
                <a:solidFill>
                  <a:schemeClr val="tx1"/>
                </a:solidFill>
              </a:rPr>
              <a:t>Contact the department manager or Nursing Administrative Supervisor to call the Linen Room for pickup.</a:t>
            </a:r>
          </a:p>
          <a:p>
            <a:pPr algn="l" eaLnBrk="1" hangingPunct="1">
              <a:buFontTx/>
              <a:buChar char="•"/>
            </a:pPr>
            <a:r>
              <a:rPr lang="en-US" b="0" dirty="0" smtClean="0">
                <a:solidFill>
                  <a:schemeClr val="tx1"/>
                </a:solidFill>
              </a:rPr>
              <a:t>The </a:t>
            </a:r>
            <a:r>
              <a:rPr lang="en-US" b="0" dirty="0">
                <a:solidFill>
                  <a:schemeClr val="tx1"/>
                </a:solidFill>
              </a:rPr>
              <a:t>clothing will be laundered and returned.</a:t>
            </a:r>
            <a:endParaRPr lang="en-US" sz="1400" dirty="0"/>
          </a:p>
        </p:txBody>
      </p:sp>
      <p:pic>
        <p:nvPicPr>
          <p:cNvPr id="2" name="Picture 1"/>
          <p:cNvPicPr>
            <a:picLocks noChangeAspect="1"/>
          </p:cNvPicPr>
          <p:nvPr/>
        </p:nvPicPr>
        <p:blipFill>
          <a:blip r:embed="rId2"/>
          <a:stretch>
            <a:fillRect/>
          </a:stretch>
        </p:blipFill>
        <p:spPr>
          <a:xfrm>
            <a:off x="3707423" y="4704498"/>
            <a:ext cx="4530969" cy="1776140"/>
          </a:xfrm>
          <a:prstGeom prst="rect">
            <a:avLst/>
          </a:prstGeom>
        </p:spPr>
      </p:pic>
    </p:spTree>
    <p:extLst>
      <p:ext uri="{BB962C8B-B14F-4D97-AF65-F5344CB8AC3E}">
        <p14:creationId xmlns:p14="http://schemas.microsoft.com/office/powerpoint/2010/main" val="19155260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p:cNvSpPr>
          <p:nvPr>
            <p:ph type="title" idx="4294967295"/>
          </p:nvPr>
        </p:nvSpPr>
        <p:spPr>
          <a:xfrm>
            <a:off x="457200" y="609600"/>
            <a:ext cx="8229600" cy="1143000"/>
          </a:xfrm>
        </p:spPr>
        <p:txBody>
          <a:bodyPr/>
          <a:lstStyle/>
          <a:p>
            <a:pPr eaLnBrk="1" hangingPunct="1"/>
            <a:r>
              <a:rPr lang="en-US" smtClean="0">
                <a:latin typeface="Arial" charset="0"/>
              </a:rPr>
              <a:t>Latex Sensitivity</a:t>
            </a:r>
            <a:endParaRPr lang="en-US" sz="1600" i="1" smtClean="0">
              <a:latin typeface="Arial" charset="0"/>
            </a:endParaRPr>
          </a:p>
        </p:txBody>
      </p:sp>
      <p:sp>
        <p:nvSpPr>
          <p:cNvPr id="59396" name="Text Box 4"/>
          <p:cNvSpPr txBox="1">
            <a:spLocks noChangeArrowheads="1"/>
          </p:cNvSpPr>
          <p:nvPr/>
        </p:nvSpPr>
        <p:spPr bwMode="auto">
          <a:xfrm>
            <a:off x="533400" y="4572000"/>
            <a:ext cx="2819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endParaRPr lang="en-US" sz="1600"/>
          </a:p>
        </p:txBody>
      </p:sp>
      <p:sp>
        <p:nvSpPr>
          <p:cNvPr id="59399" name="Text Box 7"/>
          <p:cNvSpPr txBox="1">
            <a:spLocks noChangeArrowheads="1"/>
          </p:cNvSpPr>
          <p:nvPr/>
        </p:nvSpPr>
        <p:spPr bwMode="auto">
          <a:xfrm>
            <a:off x="457200" y="2009775"/>
            <a:ext cx="6096000"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1600" b="1">
                <a:solidFill>
                  <a:srgbClr val="FFFF00"/>
                </a:solidFill>
                <a:latin typeface="Arial" charset="0"/>
              </a:defRPr>
            </a:lvl1pPr>
            <a:lvl2pPr marL="762000" indent="-304800">
              <a:defRPr sz="1600" b="1">
                <a:solidFill>
                  <a:srgbClr val="FFFF00"/>
                </a:solidFill>
                <a:latin typeface="Arial" charset="0"/>
              </a:defRPr>
            </a:lvl2pPr>
            <a:lvl3pPr marL="1219200" indent="-304800">
              <a:defRPr sz="1600" b="1">
                <a:solidFill>
                  <a:srgbClr val="FFFF00"/>
                </a:solidFill>
                <a:latin typeface="Arial" charset="0"/>
              </a:defRPr>
            </a:lvl3pPr>
            <a:lvl4pPr marL="1676400" indent="-304800">
              <a:defRPr sz="1600" b="1">
                <a:solidFill>
                  <a:srgbClr val="FFFF00"/>
                </a:solidFill>
                <a:latin typeface="Arial" charset="0"/>
              </a:defRPr>
            </a:lvl4pPr>
            <a:lvl5pPr marL="2133600" indent="-304800">
              <a:defRPr sz="1600" b="1">
                <a:solidFill>
                  <a:srgbClr val="FFFF00"/>
                </a:solidFill>
                <a:latin typeface="Arial" charset="0"/>
              </a:defRPr>
            </a:lvl5pPr>
            <a:lvl6pPr marL="2590800" indent="-304800" algn="ctr" eaLnBrk="0" fontAlgn="base" hangingPunct="0">
              <a:spcBef>
                <a:spcPct val="0"/>
              </a:spcBef>
              <a:spcAft>
                <a:spcPct val="0"/>
              </a:spcAft>
              <a:buFont typeface="Arial" charset="0"/>
              <a:defRPr sz="1600" b="1">
                <a:solidFill>
                  <a:srgbClr val="FFFF00"/>
                </a:solidFill>
                <a:latin typeface="Arial" charset="0"/>
              </a:defRPr>
            </a:lvl6pPr>
            <a:lvl7pPr marL="3048000" indent="-304800" algn="ctr" eaLnBrk="0" fontAlgn="base" hangingPunct="0">
              <a:spcBef>
                <a:spcPct val="0"/>
              </a:spcBef>
              <a:spcAft>
                <a:spcPct val="0"/>
              </a:spcAft>
              <a:buFont typeface="Arial" charset="0"/>
              <a:defRPr sz="1600" b="1">
                <a:solidFill>
                  <a:srgbClr val="FFFF00"/>
                </a:solidFill>
                <a:latin typeface="Arial" charset="0"/>
              </a:defRPr>
            </a:lvl7pPr>
            <a:lvl8pPr marL="3505200" indent="-304800" algn="ctr" eaLnBrk="0" fontAlgn="base" hangingPunct="0">
              <a:spcBef>
                <a:spcPct val="0"/>
              </a:spcBef>
              <a:spcAft>
                <a:spcPct val="0"/>
              </a:spcAft>
              <a:buFont typeface="Arial" charset="0"/>
              <a:defRPr sz="1600" b="1">
                <a:solidFill>
                  <a:srgbClr val="FFFF00"/>
                </a:solidFill>
                <a:latin typeface="Arial" charset="0"/>
              </a:defRPr>
            </a:lvl8pPr>
            <a:lvl9pPr marL="3962400" indent="-304800" algn="ctr" eaLnBrk="0" fontAlgn="base" hangingPunct="0">
              <a:spcBef>
                <a:spcPct val="0"/>
              </a:spcBef>
              <a:spcAft>
                <a:spcPct val="0"/>
              </a:spcAft>
              <a:buFont typeface="Arial" charset="0"/>
              <a:defRPr sz="1600" b="1">
                <a:solidFill>
                  <a:srgbClr val="FFFF00"/>
                </a:solidFill>
                <a:latin typeface="Arial" charset="0"/>
              </a:defRPr>
            </a:lvl9pPr>
          </a:lstStyle>
          <a:p>
            <a:pPr algn="l">
              <a:lnSpc>
                <a:spcPct val="85000"/>
              </a:lnSpc>
              <a:spcBef>
                <a:spcPct val="20000"/>
              </a:spcBef>
            </a:pPr>
            <a:r>
              <a:rPr lang="en-US" sz="1800" dirty="0">
                <a:solidFill>
                  <a:schemeClr val="tx1"/>
                </a:solidFill>
              </a:rPr>
              <a:t>Symptoms of Latex Sensitivity:</a:t>
            </a:r>
            <a:endParaRPr lang="en-US" sz="1800" b="0" dirty="0">
              <a:solidFill>
                <a:schemeClr val="tx1"/>
              </a:solidFill>
            </a:endParaRPr>
          </a:p>
          <a:p>
            <a:pPr algn="l">
              <a:lnSpc>
                <a:spcPct val="85000"/>
              </a:lnSpc>
              <a:spcBef>
                <a:spcPct val="20000"/>
              </a:spcBef>
            </a:pPr>
            <a:r>
              <a:rPr lang="en-US" sz="1800" b="0" u="sng" dirty="0">
                <a:solidFill>
                  <a:schemeClr val="tx1"/>
                </a:solidFill>
              </a:rPr>
              <a:t>Irritation</a:t>
            </a:r>
            <a:r>
              <a:rPr lang="en-US" sz="1800" b="0" dirty="0">
                <a:solidFill>
                  <a:schemeClr val="tx1"/>
                </a:solidFill>
              </a:rPr>
              <a:t> – redness, burning, itching, pain</a:t>
            </a:r>
          </a:p>
          <a:p>
            <a:pPr algn="l">
              <a:lnSpc>
                <a:spcPct val="85000"/>
              </a:lnSpc>
              <a:spcBef>
                <a:spcPct val="20000"/>
              </a:spcBef>
            </a:pPr>
            <a:r>
              <a:rPr lang="en-US" sz="1800" b="0" u="sng" dirty="0">
                <a:solidFill>
                  <a:schemeClr val="tx1"/>
                </a:solidFill>
              </a:rPr>
              <a:t>Chemical allergy</a:t>
            </a:r>
            <a:r>
              <a:rPr lang="en-US" sz="1800" b="0" dirty="0">
                <a:solidFill>
                  <a:schemeClr val="tx1"/>
                </a:solidFill>
              </a:rPr>
              <a:t> – dry, crusty, hard bumps, sores</a:t>
            </a:r>
          </a:p>
          <a:p>
            <a:pPr algn="l">
              <a:lnSpc>
                <a:spcPct val="85000"/>
              </a:lnSpc>
              <a:spcBef>
                <a:spcPct val="20000"/>
              </a:spcBef>
            </a:pPr>
            <a:r>
              <a:rPr lang="en-US" sz="1800" b="0" u="sng" dirty="0">
                <a:solidFill>
                  <a:schemeClr val="tx1"/>
                </a:solidFill>
              </a:rPr>
              <a:t>Latex protein allergy</a:t>
            </a:r>
            <a:r>
              <a:rPr lang="en-US" sz="1800" b="0" dirty="0">
                <a:solidFill>
                  <a:schemeClr val="tx1"/>
                </a:solidFill>
              </a:rPr>
              <a:t> – moist, pink, raised hives, often whiter in the center</a:t>
            </a:r>
          </a:p>
          <a:p>
            <a:pPr algn="l">
              <a:lnSpc>
                <a:spcPct val="85000"/>
              </a:lnSpc>
              <a:spcBef>
                <a:spcPct val="20000"/>
              </a:spcBef>
            </a:pPr>
            <a:r>
              <a:rPr lang="en-US" sz="1800" b="0" u="sng" dirty="0">
                <a:solidFill>
                  <a:schemeClr val="tx1"/>
                </a:solidFill>
              </a:rPr>
              <a:t>Systemic</a:t>
            </a:r>
            <a:r>
              <a:rPr lang="en-US" sz="1800" b="0" dirty="0">
                <a:solidFill>
                  <a:schemeClr val="tx1"/>
                </a:solidFill>
              </a:rPr>
              <a:t> – swollen eyelids or face, breathing difficulty</a:t>
            </a:r>
          </a:p>
        </p:txBody>
      </p:sp>
      <p:grpSp>
        <p:nvGrpSpPr>
          <p:cNvPr id="59400" name="Group 8"/>
          <p:cNvGrpSpPr>
            <a:grpSpLocks/>
          </p:cNvGrpSpPr>
          <p:nvPr/>
        </p:nvGrpSpPr>
        <p:grpSpPr bwMode="auto">
          <a:xfrm>
            <a:off x="6477000" y="2057400"/>
            <a:ext cx="1447800" cy="1447800"/>
            <a:chOff x="3501" y="2256"/>
            <a:chExt cx="926" cy="850"/>
          </a:xfrm>
        </p:grpSpPr>
        <p:sp>
          <p:nvSpPr>
            <p:cNvPr id="59401" name="Rectangle 9"/>
            <p:cNvSpPr>
              <a:spLocks noChangeArrowheads="1"/>
            </p:cNvSpPr>
            <p:nvPr/>
          </p:nvSpPr>
          <p:spPr bwMode="auto">
            <a:xfrm>
              <a:off x="3501" y="2256"/>
              <a:ext cx="926" cy="8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59402" name="Picture 10" descr="http://www.iacdworld.org/skin/latex.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61" y="2309"/>
              <a:ext cx="816" cy="753"/>
            </a:xfrm>
            <a:prstGeom prst="rect">
              <a:avLst/>
            </a:prstGeom>
            <a:noFill/>
            <a:extLst>
              <a:ext uri="{909E8E84-426E-40DD-AFC4-6F175D3DCCD1}">
                <a14:hiddenFill xmlns:a14="http://schemas.microsoft.com/office/drawing/2010/main">
                  <a:solidFill>
                    <a:srgbClr val="FFFFFF"/>
                  </a:solidFill>
                </a14:hiddenFill>
              </a:ext>
            </a:extLst>
          </p:spPr>
        </p:pic>
      </p:grpSp>
      <p:sp>
        <p:nvSpPr>
          <p:cNvPr id="59403" name="Text Box 11"/>
          <p:cNvSpPr txBox="1">
            <a:spLocks noChangeArrowheads="1"/>
          </p:cNvSpPr>
          <p:nvPr/>
        </p:nvSpPr>
        <p:spPr bwMode="auto">
          <a:xfrm>
            <a:off x="1143000" y="1584325"/>
            <a:ext cx="6858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l" eaLnBrk="1" hangingPunct="1">
              <a:spcBef>
                <a:spcPct val="50000"/>
              </a:spcBef>
              <a:buFontTx/>
              <a:buNone/>
            </a:pPr>
            <a:r>
              <a:rPr lang="en-US" sz="2000">
                <a:solidFill>
                  <a:schemeClr val="tx1"/>
                </a:solidFill>
              </a:rPr>
              <a:t>Latex is a chemical that can cause an allergic reaction</a:t>
            </a:r>
            <a:r>
              <a:rPr lang="en-US" sz="2000" b="0">
                <a:solidFill>
                  <a:schemeClr val="tx1"/>
                </a:solidFill>
              </a:rPr>
              <a:t>.</a:t>
            </a:r>
            <a:endParaRPr lang="en-US" sz="2000"/>
          </a:p>
        </p:txBody>
      </p:sp>
      <p:sp>
        <p:nvSpPr>
          <p:cNvPr id="59406" name="Text Box 14"/>
          <p:cNvSpPr txBox="1">
            <a:spLocks noChangeArrowheads="1"/>
          </p:cNvSpPr>
          <p:nvPr/>
        </p:nvSpPr>
        <p:spPr bwMode="auto">
          <a:xfrm>
            <a:off x="457200" y="3886200"/>
            <a:ext cx="3962400" cy="201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l" eaLnBrk="1" hangingPunct="1">
              <a:lnSpc>
                <a:spcPct val="85000"/>
              </a:lnSpc>
              <a:spcBef>
                <a:spcPct val="50000"/>
              </a:spcBef>
              <a:buFontTx/>
              <a:buNone/>
            </a:pPr>
            <a:r>
              <a:rPr lang="en-US" sz="1800" b="0" dirty="0" smtClean="0">
                <a:solidFill>
                  <a:schemeClr val="tx1"/>
                </a:solidFill>
              </a:rPr>
              <a:t>Many hospital products have reduced or eliminated latex content</a:t>
            </a:r>
          </a:p>
          <a:p>
            <a:pPr algn="l" eaLnBrk="1" hangingPunct="1">
              <a:lnSpc>
                <a:spcPct val="85000"/>
              </a:lnSpc>
              <a:spcBef>
                <a:spcPct val="50000"/>
              </a:spcBef>
              <a:buFontTx/>
              <a:buNone/>
            </a:pPr>
            <a:r>
              <a:rPr lang="en-US" sz="1800" b="0" dirty="0" smtClean="0">
                <a:solidFill>
                  <a:schemeClr val="tx1"/>
                </a:solidFill>
              </a:rPr>
              <a:t> </a:t>
            </a:r>
            <a:r>
              <a:rPr lang="en-US" sz="1800" dirty="0" smtClean="0">
                <a:solidFill>
                  <a:schemeClr val="tx1"/>
                </a:solidFill>
              </a:rPr>
              <a:t>Reaction </a:t>
            </a:r>
            <a:r>
              <a:rPr lang="en-US" sz="1800" dirty="0">
                <a:solidFill>
                  <a:schemeClr val="tx1"/>
                </a:solidFill>
              </a:rPr>
              <a:t>to </a:t>
            </a:r>
            <a:r>
              <a:rPr lang="en-US" sz="1800" dirty="0" smtClean="0">
                <a:solidFill>
                  <a:schemeClr val="tx1"/>
                </a:solidFill>
              </a:rPr>
              <a:t>Latex:</a:t>
            </a:r>
            <a:endParaRPr lang="en-US" sz="1800" dirty="0">
              <a:solidFill>
                <a:schemeClr val="tx1"/>
              </a:solidFill>
            </a:endParaRPr>
          </a:p>
          <a:p>
            <a:pPr algn="l" eaLnBrk="1" hangingPunct="1">
              <a:lnSpc>
                <a:spcPct val="85000"/>
              </a:lnSpc>
              <a:spcBef>
                <a:spcPct val="50000"/>
              </a:spcBef>
              <a:buFontTx/>
              <a:buNone/>
            </a:pPr>
            <a:r>
              <a:rPr lang="en-US" sz="1800" b="0" dirty="0">
                <a:solidFill>
                  <a:schemeClr val="tx1"/>
                </a:solidFill>
              </a:rPr>
              <a:t>Employees who suspect that they are having a reaction to latex, must follow the directions on the blue card attached to their I.D. badge.  </a:t>
            </a:r>
          </a:p>
        </p:txBody>
      </p:sp>
      <p:grpSp>
        <p:nvGrpSpPr>
          <p:cNvPr id="59417" name="Group 25"/>
          <p:cNvGrpSpPr>
            <a:grpSpLocks/>
          </p:cNvGrpSpPr>
          <p:nvPr/>
        </p:nvGrpSpPr>
        <p:grpSpPr bwMode="auto">
          <a:xfrm>
            <a:off x="4724400" y="4999038"/>
            <a:ext cx="3265488" cy="944562"/>
            <a:chOff x="3120" y="3085"/>
            <a:chExt cx="2057" cy="595"/>
          </a:xfrm>
        </p:grpSpPr>
        <p:grpSp>
          <p:nvGrpSpPr>
            <p:cNvPr id="59416" name="Group 24"/>
            <p:cNvGrpSpPr>
              <a:grpSpLocks/>
            </p:cNvGrpSpPr>
            <p:nvPr/>
          </p:nvGrpSpPr>
          <p:grpSpPr bwMode="auto">
            <a:xfrm>
              <a:off x="3120" y="3085"/>
              <a:ext cx="1525" cy="595"/>
              <a:chOff x="3168" y="3085"/>
              <a:chExt cx="1525" cy="595"/>
            </a:xfrm>
          </p:grpSpPr>
          <p:pic>
            <p:nvPicPr>
              <p:cNvPr id="59409" name="Picture 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68" y="3085"/>
                <a:ext cx="1525" cy="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410" name="Rectangle 18"/>
              <p:cNvSpPr>
                <a:spLocks noChangeArrowheads="1"/>
              </p:cNvSpPr>
              <p:nvPr/>
            </p:nvSpPr>
            <p:spPr bwMode="auto">
              <a:xfrm>
                <a:off x="3204" y="3264"/>
                <a:ext cx="1452"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7" tIns="45704" rIns="91407" bIns="45704">
                <a:spAutoFit/>
              </a:bodyPr>
              <a:lstStyle/>
              <a:p>
                <a:pPr algn="l">
                  <a:buFontTx/>
                  <a:buNone/>
                </a:pPr>
                <a:r>
                  <a:rPr lang="en-US" sz="2000">
                    <a:solidFill>
                      <a:srgbClr val="000000"/>
                    </a:solidFill>
                  </a:rPr>
                  <a:t>LATEX ALLERGY</a:t>
                </a:r>
                <a:endParaRPr lang="en-US" sz="2000" noProof="1">
                  <a:solidFill>
                    <a:srgbClr val="000000"/>
                  </a:solidFill>
                </a:endParaRPr>
              </a:p>
            </p:txBody>
          </p:sp>
        </p:grpSp>
        <p:pic>
          <p:nvPicPr>
            <p:cNvPr id="59411" name="Picture 1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25" y="3273"/>
              <a:ext cx="552" cy="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412" name="Picture 2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74" y="3320"/>
              <a:ext cx="160" cy="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9413" name="Text Box 21"/>
          <p:cNvSpPr txBox="1">
            <a:spLocks noChangeArrowheads="1"/>
          </p:cNvSpPr>
          <p:nvPr/>
        </p:nvSpPr>
        <p:spPr bwMode="auto">
          <a:xfrm>
            <a:off x="4572000" y="4114800"/>
            <a:ext cx="35814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l" eaLnBrk="1" hangingPunct="1">
              <a:lnSpc>
                <a:spcPct val="85000"/>
              </a:lnSpc>
              <a:spcBef>
                <a:spcPct val="50000"/>
              </a:spcBef>
              <a:buFontTx/>
              <a:buNone/>
            </a:pPr>
            <a:r>
              <a:rPr lang="en-US" sz="1800" b="0">
                <a:solidFill>
                  <a:schemeClr val="tx1"/>
                </a:solidFill>
              </a:rPr>
              <a:t>Patients who have an allergy to latex will wear a green arm band that states, “Latex Allergy.”</a:t>
            </a:r>
          </a:p>
        </p:txBody>
      </p:sp>
    </p:spTree>
    <p:extLst>
      <p:ext uri="{BB962C8B-B14F-4D97-AF65-F5344CB8AC3E}">
        <p14:creationId xmlns:p14="http://schemas.microsoft.com/office/powerpoint/2010/main" val="34430317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p:cNvSpPr>
          <p:nvPr>
            <p:ph type="title" idx="4294967295"/>
          </p:nvPr>
        </p:nvSpPr>
        <p:spPr>
          <a:xfrm>
            <a:off x="457200" y="609600"/>
            <a:ext cx="8229600" cy="1143000"/>
          </a:xfrm>
        </p:spPr>
        <p:txBody>
          <a:bodyPr/>
          <a:lstStyle/>
          <a:p>
            <a:pPr eaLnBrk="1" hangingPunct="1"/>
            <a:r>
              <a:rPr lang="en-US" dirty="0" smtClean="0">
                <a:latin typeface="Arial" charset="0"/>
              </a:rPr>
              <a:t>Isolation Precautions</a:t>
            </a:r>
            <a:endParaRPr lang="en-US" sz="1600" i="1" dirty="0" smtClean="0">
              <a:latin typeface="Arial" charset="0"/>
            </a:endParaRPr>
          </a:p>
        </p:txBody>
      </p:sp>
      <p:sp>
        <p:nvSpPr>
          <p:cNvPr id="35843" name="Rectangle 3"/>
          <p:cNvSpPr>
            <a:spLocks noGrp="1"/>
          </p:cNvSpPr>
          <p:nvPr>
            <p:ph type="body" idx="4294967295"/>
          </p:nvPr>
        </p:nvSpPr>
        <p:spPr>
          <a:xfrm>
            <a:off x="1219200" y="1600200"/>
            <a:ext cx="5257800" cy="457200"/>
          </a:xfrm>
        </p:spPr>
        <p:txBody>
          <a:bodyPr/>
          <a:lstStyle/>
          <a:p>
            <a:pPr marL="0" indent="0" eaLnBrk="1" hangingPunct="1"/>
            <a:r>
              <a:rPr lang="en-US" sz="2000" b="1" dirty="0" smtClean="0">
                <a:latin typeface="Arial" charset="0"/>
              </a:rPr>
              <a:t>Use Standard Precautions for all patients:</a:t>
            </a:r>
          </a:p>
        </p:txBody>
      </p:sp>
      <p:sp>
        <p:nvSpPr>
          <p:cNvPr id="35844" name="Text Box 4"/>
          <p:cNvSpPr txBox="1">
            <a:spLocks noChangeArrowheads="1"/>
          </p:cNvSpPr>
          <p:nvPr/>
        </p:nvSpPr>
        <p:spPr bwMode="auto">
          <a:xfrm>
            <a:off x="1219200" y="1966913"/>
            <a:ext cx="7772399" cy="9925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marL="231775" indent="-231775">
              <a:defRPr sz="1600" b="1">
                <a:solidFill>
                  <a:srgbClr val="FFFF00"/>
                </a:solidFill>
                <a:latin typeface="Arial" charset="0"/>
              </a:defRPr>
            </a:lvl1pPr>
            <a:lvl2pPr>
              <a:defRPr sz="1600" b="1">
                <a:solidFill>
                  <a:srgbClr val="FFFF00"/>
                </a:solidFill>
                <a:latin typeface="Arial" charset="0"/>
              </a:defRPr>
            </a:lvl2pPr>
            <a:lvl3pPr>
              <a:defRPr sz="1600" b="1">
                <a:solidFill>
                  <a:srgbClr val="FFFF00"/>
                </a:solidFill>
                <a:latin typeface="Arial" charset="0"/>
              </a:defRPr>
            </a:lvl3pPr>
            <a:lvl4pPr>
              <a:defRPr sz="1600" b="1">
                <a:solidFill>
                  <a:srgbClr val="FFFF00"/>
                </a:solidFill>
                <a:latin typeface="Arial" charset="0"/>
              </a:defRPr>
            </a:lvl4pPr>
            <a:lvl5pPr>
              <a:defRPr sz="1600" b="1">
                <a:solidFill>
                  <a:srgbClr val="FFFF00"/>
                </a:solidFill>
                <a:latin typeface="Arial" charset="0"/>
              </a:defRPr>
            </a:lvl5pPr>
            <a:lvl6pPr algn="ctr" eaLnBrk="0" fontAlgn="base" hangingPunct="0">
              <a:spcBef>
                <a:spcPct val="0"/>
              </a:spcBef>
              <a:spcAft>
                <a:spcPct val="0"/>
              </a:spcAft>
              <a:buFont typeface="Arial" charset="0"/>
              <a:defRPr sz="1600" b="1">
                <a:solidFill>
                  <a:srgbClr val="FFFF00"/>
                </a:solidFill>
                <a:latin typeface="Arial" charset="0"/>
              </a:defRPr>
            </a:lvl6pPr>
            <a:lvl7pPr algn="ctr" eaLnBrk="0" fontAlgn="base" hangingPunct="0">
              <a:spcBef>
                <a:spcPct val="0"/>
              </a:spcBef>
              <a:spcAft>
                <a:spcPct val="0"/>
              </a:spcAft>
              <a:buFont typeface="Arial" charset="0"/>
              <a:defRPr sz="1600" b="1">
                <a:solidFill>
                  <a:srgbClr val="FFFF00"/>
                </a:solidFill>
                <a:latin typeface="Arial" charset="0"/>
              </a:defRPr>
            </a:lvl7pPr>
            <a:lvl8pPr algn="ctr" eaLnBrk="0" fontAlgn="base" hangingPunct="0">
              <a:spcBef>
                <a:spcPct val="0"/>
              </a:spcBef>
              <a:spcAft>
                <a:spcPct val="0"/>
              </a:spcAft>
              <a:buFont typeface="Arial" charset="0"/>
              <a:defRPr sz="1600" b="1">
                <a:solidFill>
                  <a:srgbClr val="FFFF00"/>
                </a:solidFill>
                <a:latin typeface="Arial" charset="0"/>
              </a:defRPr>
            </a:lvl8pPr>
            <a:lvl9pPr algn="ctr" eaLnBrk="0" fontAlgn="base" hangingPunct="0">
              <a:spcBef>
                <a:spcPct val="0"/>
              </a:spcBef>
              <a:spcAft>
                <a:spcPct val="0"/>
              </a:spcAft>
              <a:buFont typeface="Arial" charset="0"/>
              <a:defRPr sz="1600" b="1">
                <a:solidFill>
                  <a:srgbClr val="FFFF00"/>
                </a:solidFill>
                <a:latin typeface="Arial" charset="0"/>
              </a:defRPr>
            </a:lvl9pPr>
          </a:lstStyle>
          <a:p>
            <a:pPr algn="l" eaLnBrk="1" hangingPunct="1">
              <a:lnSpc>
                <a:spcPct val="95000"/>
              </a:lnSpc>
              <a:spcBef>
                <a:spcPct val="20000"/>
              </a:spcBef>
              <a:buFont typeface="Arial" charset="0"/>
              <a:buChar char="•"/>
            </a:pPr>
            <a:r>
              <a:rPr lang="en-US" sz="1800" b="0" dirty="0">
                <a:solidFill>
                  <a:schemeClr val="tx1"/>
                </a:solidFill>
              </a:rPr>
              <a:t>Treat </a:t>
            </a:r>
            <a:r>
              <a:rPr lang="en-US" sz="1800" b="0" u="sng" dirty="0">
                <a:solidFill>
                  <a:schemeClr val="tx1"/>
                </a:solidFill>
              </a:rPr>
              <a:t>all</a:t>
            </a:r>
            <a:r>
              <a:rPr lang="en-US" sz="1800" b="0" dirty="0">
                <a:solidFill>
                  <a:schemeClr val="tx1"/>
                </a:solidFill>
              </a:rPr>
              <a:t> body fluids as </a:t>
            </a:r>
            <a:r>
              <a:rPr lang="en-US" sz="1800" b="0" dirty="0" smtClean="0">
                <a:solidFill>
                  <a:schemeClr val="tx1"/>
                </a:solidFill>
              </a:rPr>
              <a:t>potentially infectious</a:t>
            </a:r>
            <a:r>
              <a:rPr lang="en-US" sz="1800" b="0" dirty="0">
                <a:solidFill>
                  <a:schemeClr val="tx1"/>
                </a:solidFill>
              </a:rPr>
              <a:t>.</a:t>
            </a:r>
          </a:p>
          <a:p>
            <a:pPr algn="l" eaLnBrk="1" hangingPunct="1">
              <a:lnSpc>
                <a:spcPct val="95000"/>
              </a:lnSpc>
              <a:spcBef>
                <a:spcPct val="20000"/>
              </a:spcBef>
              <a:buFont typeface="Arial" charset="0"/>
              <a:buChar char="•"/>
            </a:pPr>
            <a:r>
              <a:rPr lang="en-US" sz="1800" b="0" dirty="0" smtClean="0">
                <a:solidFill>
                  <a:schemeClr val="tx1"/>
                </a:solidFill>
              </a:rPr>
              <a:t>Treat contaminated </a:t>
            </a:r>
            <a:r>
              <a:rPr lang="en-US" sz="1800" b="0" dirty="0">
                <a:solidFill>
                  <a:schemeClr val="tx1"/>
                </a:solidFill>
              </a:rPr>
              <a:t>supplies </a:t>
            </a:r>
            <a:r>
              <a:rPr lang="en-US" sz="1800" b="0" dirty="0" smtClean="0">
                <a:solidFill>
                  <a:schemeClr val="tx1"/>
                </a:solidFill>
              </a:rPr>
              <a:t>or environment as potentially infectious.</a:t>
            </a:r>
          </a:p>
          <a:p>
            <a:pPr algn="l" eaLnBrk="1" hangingPunct="1">
              <a:lnSpc>
                <a:spcPct val="95000"/>
              </a:lnSpc>
              <a:spcBef>
                <a:spcPct val="20000"/>
              </a:spcBef>
              <a:buFont typeface="Arial" charset="0"/>
              <a:buChar char="•"/>
            </a:pPr>
            <a:r>
              <a:rPr lang="en-US" sz="1800" b="0" dirty="0" smtClean="0">
                <a:solidFill>
                  <a:srgbClr val="FF0000"/>
                </a:solidFill>
              </a:rPr>
              <a:t>Ask an RN, LPN, or NA for assistance if you have any questions.</a:t>
            </a:r>
            <a:endParaRPr lang="en-US" sz="1800" b="0" dirty="0">
              <a:solidFill>
                <a:srgbClr val="FF0000"/>
              </a:solidFill>
            </a:endParaRPr>
          </a:p>
        </p:txBody>
      </p:sp>
      <p:sp>
        <p:nvSpPr>
          <p:cNvPr id="35845" name="Rectangle 5"/>
          <p:cNvSpPr>
            <a:spLocks noChangeArrowheads="1"/>
          </p:cNvSpPr>
          <p:nvPr/>
        </p:nvSpPr>
        <p:spPr bwMode="auto">
          <a:xfrm>
            <a:off x="4138613" y="2857500"/>
            <a:ext cx="9144000"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endParaRPr lang="en-US"/>
          </a:p>
        </p:txBody>
      </p:sp>
      <p:sp>
        <p:nvSpPr>
          <p:cNvPr id="35913" name="Rectangle 3"/>
          <p:cNvSpPr>
            <a:spLocks/>
          </p:cNvSpPr>
          <p:nvPr/>
        </p:nvSpPr>
        <p:spPr bwMode="auto">
          <a:xfrm>
            <a:off x="1219200" y="3200401"/>
            <a:ext cx="472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1" hangingPunct="1"/>
            <a:r>
              <a:rPr lang="en-US" sz="2000" dirty="0" smtClean="0">
                <a:solidFill>
                  <a:schemeClr val="tx1"/>
                </a:solidFill>
              </a:rPr>
              <a:t>Isolation Precautions utilize color-coded door signs for safety</a:t>
            </a:r>
            <a:endParaRPr lang="en-US" sz="2000" dirty="0">
              <a:solidFill>
                <a:schemeClr val="tx1"/>
              </a:solidFill>
            </a:endParaRPr>
          </a:p>
        </p:txBody>
      </p:sp>
      <p:sp>
        <p:nvSpPr>
          <p:cNvPr id="25" name="Text Box 4"/>
          <p:cNvSpPr txBox="1">
            <a:spLocks noChangeArrowheads="1"/>
          </p:cNvSpPr>
          <p:nvPr/>
        </p:nvSpPr>
        <p:spPr bwMode="auto">
          <a:xfrm>
            <a:off x="1295400" y="3946233"/>
            <a:ext cx="3624942" cy="2045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marL="231775" indent="-231775">
              <a:defRPr sz="1600" b="1">
                <a:solidFill>
                  <a:srgbClr val="FFFF00"/>
                </a:solidFill>
                <a:latin typeface="Arial" charset="0"/>
              </a:defRPr>
            </a:lvl1pPr>
            <a:lvl2pPr>
              <a:defRPr sz="1600" b="1">
                <a:solidFill>
                  <a:srgbClr val="FFFF00"/>
                </a:solidFill>
                <a:latin typeface="Arial" charset="0"/>
              </a:defRPr>
            </a:lvl2pPr>
            <a:lvl3pPr>
              <a:defRPr sz="1600" b="1">
                <a:solidFill>
                  <a:srgbClr val="FFFF00"/>
                </a:solidFill>
                <a:latin typeface="Arial" charset="0"/>
              </a:defRPr>
            </a:lvl3pPr>
            <a:lvl4pPr>
              <a:defRPr sz="1600" b="1">
                <a:solidFill>
                  <a:srgbClr val="FFFF00"/>
                </a:solidFill>
                <a:latin typeface="Arial" charset="0"/>
              </a:defRPr>
            </a:lvl4pPr>
            <a:lvl5pPr>
              <a:defRPr sz="1600" b="1">
                <a:solidFill>
                  <a:srgbClr val="FFFF00"/>
                </a:solidFill>
                <a:latin typeface="Arial" charset="0"/>
              </a:defRPr>
            </a:lvl5pPr>
            <a:lvl6pPr algn="ctr" eaLnBrk="0" fontAlgn="base" hangingPunct="0">
              <a:spcBef>
                <a:spcPct val="0"/>
              </a:spcBef>
              <a:spcAft>
                <a:spcPct val="0"/>
              </a:spcAft>
              <a:buFont typeface="Arial" charset="0"/>
              <a:defRPr sz="1600" b="1">
                <a:solidFill>
                  <a:srgbClr val="FFFF00"/>
                </a:solidFill>
                <a:latin typeface="Arial" charset="0"/>
              </a:defRPr>
            </a:lvl6pPr>
            <a:lvl7pPr algn="ctr" eaLnBrk="0" fontAlgn="base" hangingPunct="0">
              <a:spcBef>
                <a:spcPct val="0"/>
              </a:spcBef>
              <a:spcAft>
                <a:spcPct val="0"/>
              </a:spcAft>
              <a:buFont typeface="Arial" charset="0"/>
              <a:defRPr sz="1600" b="1">
                <a:solidFill>
                  <a:srgbClr val="FFFF00"/>
                </a:solidFill>
                <a:latin typeface="Arial" charset="0"/>
              </a:defRPr>
            </a:lvl7pPr>
            <a:lvl8pPr algn="ctr" eaLnBrk="0" fontAlgn="base" hangingPunct="0">
              <a:spcBef>
                <a:spcPct val="0"/>
              </a:spcBef>
              <a:spcAft>
                <a:spcPct val="0"/>
              </a:spcAft>
              <a:buFont typeface="Arial" charset="0"/>
              <a:defRPr sz="1600" b="1">
                <a:solidFill>
                  <a:srgbClr val="FFFF00"/>
                </a:solidFill>
                <a:latin typeface="Arial" charset="0"/>
              </a:defRPr>
            </a:lvl8pPr>
            <a:lvl9pPr algn="ctr" eaLnBrk="0" fontAlgn="base" hangingPunct="0">
              <a:spcBef>
                <a:spcPct val="0"/>
              </a:spcBef>
              <a:spcAft>
                <a:spcPct val="0"/>
              </a:spcAft>
              <a:buFont typeface="Arial" charset="0"/>
              <a:defRPr sz="1600" b="1">
                <a:solidFill>
                  <a:srgbClr val="FFFF00"/>
                </a:solidFill>
                <a:latin typeface="Arial" charset="0"/>
              </a:defRPr>
            </a:lvl9pPr>
          </a:lstStyle>
          <a:p>
            <a:pPr marL="0" indent="0" algn="l" eaLnBrk="1" hangingPunct="1">
              <a:lnSpc>
                <a:spcPct val="95000"/>
              </a:lnSpc>
              <a:spcBef>
                <a:spcPct val="20000"/>
              </a:spcBef>
            </a:pPr>
            <a:r>
              <a:rPr lang="en-US" sz="1800" b="0" dirty="0" smtClean="0">
                <a:solidFill>
                  <a:schemeClr val="tx1"/>
                </a:solidFill>
              </a:rPr>
              <a:t>These are special instructions for people who enter rooms of patients with specific illnesses.</a:t>
            </a:r>
          </a:p>
          <a:p>
            <a:pPr marL="0" indent="0" algn="l" eaLnBrk="1" hangingPunct="1">
              <a:lnSpc>
                <a:spcPct val="95000"/>
              </a:lnSpc>
              <a:spcBef>
                <a:spcPct val="20000"/>
              </a:spcBef>
            </a:pPr>
            <a:endParaRPr lang="en-US" sz="1800" b="0" dirty="0">
              <a:solidFill>
                <a:schemeClr val="tx1"/>
              </a:solidFill>
            </a:endParaRPr>
          </a:p>
          <a:p>
            <a:pPr marL="0" indent="0" algn="l" eaLnBrk="1" hangingPunct="1">
              <a:lnSpc>
                <a:spcPct val="95000"/>
              </a:lnSpc>
              <a:spcBef>
                <a:spcPct val="20000"/>
              </a:spcBef>
            </a:pPr>
            <a:r>
              <a:rPr lang="en-US" sz="1800" b="0" dirty="0" smtClean="0">
                <a:solidFill>
                  <a:schemeClr val="tx1"/>
                </a:solidFill>
              </a:rPr>
              <a:t>Carefully read and follow all instructions on the sign and be sure to use proper PPE</a:t>
            </a:r>
          </a:p>
        </p:txBody>
      </p:sp>
      <p:pic>
        <p:nvPicPr>
          <p:cNvPr id="542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9200" y="3716532"/>
            <a:ext cx="3532188" cy="2217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p:cNvSpPr>
          <p:nvPr>
            <p:ph type="title" idx="4294967295"/>
          </p:nvPr>
        </p:nvSpPr>
        <p:spPr>
          <a:xfrm>
            <a:off x="469900" y="423008"/>
            <a:ext cx="8229600" cy="1143000"/>
          </a:xfrm>
        </p:spPr>
        <p:txBody>
          <a:bodyPr/>
          <a:lstStyle/>
          <a:p>
            <a:pPr eaLnBrk="1" hangingPunct="1"/>
            <a:r>
              <a:rPr lang="en-US" dirty="0" smtClean="0">
                <a:latin typeface="Arial" charset="0"/>
              </a:rPr>
              <a:t>Preventing the Spread of Illness:</a:t>
            </a:r>
            <a:br>
              <a:rPr lang="en-US" dirty="0" smtClean="0">
                <a:latin typeface="Arial" charset="0"/>
              </a:rPr>
            </a:br>
            <a:r>
              <a:rPr lang="en-US" dirty="0" smtClean="0">
                <a:latin typeface="Arial" charset="0"/>
              </a:rPr>
              <a:t>Guidance on When to Stay Home…</a:t>
            </a:r>
            <a:endParaRPr lang="en-US" sz="1600" i="1" dirty="0" smtClean="0">
              <a:latin typeface="Arial" charset="0"/>
            </a:endParaRPr>
          </a:p>
        </p:txBody>
      </p:sp>
      <p:sp>
        <p:nvSpPr>
          <p:cNvPr id="33795" name="Rectangle 3"/>
          <p:cNvSpPr>
            <a:spLocks noGrp="1"/>
          </p:cNvSpPr>
          <p:nvPr>
            <p:ph type="body" idx="4294967295"/>
          </p:nvPr>
        </p:nvSpPr>
        <p:spPr>
          <a:xfrm>
            <a:off x="431800" y="1600200"/>
            <a:ext cx="8026400" cy="2286000"/>
          </a:xfrm>
        </p:spPr>
        <p:txBody>
          <a:bodyPr/>
          <a:lstStyle/>
          <a:p>
            <a:pPr marL="0" indent="0" algn="ctr" eaLnBrk="1" hangingPunct="1"/>
            <a:r>
              <a:rPr lang="en-US" sz="2000" b="1" dirty="0" smtClean="0">
                <a:latin typeface="Arial" charset="0"/>
              </a:rPr>
              <a:t>Employees with these symptoms cannot work until evaluated by a physician or by Employee Health:</a:t>
            </a:r>
          </a:p>
        </p:txBody>
      </p:sp>
      <p:sp>
        <p:nvSpPr>
          <p:cNvPr id="33796" name="Text Box 4"/>
          <p:cNvSpPr txBox="1">
            <a:spLocks noChangeArrowheads="1"/>
          </p:cNvSpPr>
          <p:nvPr/>
        </p:nvSpPr>
        <p:spPr bwMode="auto">
          <a:xfrm>
            <a:off x="457200" y="2371725"/>
            <a:ext cx="6858000" cy="2247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231775" indent="-231775">
              <a:defRPr sz="1600" b="1">
                <a:solidFill>
                  <a:srgbClr val="FFFF00"/>
                </a:solidFill>
                <a:latin typeface="Arial" charset="0"/>
              </a:defRPr>
            </a:lvl1pPr>
            <a:lvl2pPr>
              <a:defRPr sz="1600" b="1">
                <a:solidFill>
                  <a:srgbClr val="FFFF00"/>
                </a:solidFill>
                <a:latin typeface="Arial" charset="0"/>
              </a:defRPr>
            </a:lvl2pPr>
            <a:lvl3pPr>
              <a:defRPr sz="1600" b="1">
                <a:solidFill>
                  <a:srgbClr val="FFFF00"/>
                </a:solidFill>
                <a:latin typeface="Arial" charset="0"/>
              </a:defRPr>
            </a:lvl3pPr>
            <a:lvl4pPr>
              <a:defRPr sz="1600" b="1">
                <a:solidFill>
                  <a:srgbClr val="FFFF00"/>
                </a:solidFill>
                <a:latin typeface="Arial" charset="0"/>
              </a:defRPr>
            </a:lvl4pPr>
            <a:lvl5pPr>
              <a:defRPr sz="1600" b="1">
                <a:solidFill>
                  <a:srgbClr val="FFFF00"/>
                </a:solidFill>
                <a:latin typeface="Arial" charset="0"/>
              </a:defRPr>
            </a:lvl5pPr>
            <a:lvl6pPr algn="ctr" eaLnBrk="0" fontAlgn="base" hangingPunct="0">
              <a:spcBef>
                <a:spcPct val="0"/>
              </a:spcBef>
              <a:spcAft>
                <a:spcPct val="0"/>
              </a:spcAft>
              <a:buFont typeface="Arial" charset="0"/>
              <a:defRPr sz="1600" b="1">
                <a:solidFill>
                  <a:srgbClr val="FFFF00"/>
                </a:solidFill>
                <a:latin typeface="Arial" charset="0"/>
              </a:defRPr>
            </a:lvl6pPr>
            <a:lvl7pPr algn="ctr" eaLnBrk="0" fontAlgn="base" hangingPunct="0">
              <a:spcBef>
                <a:spcPct val="0"/>
              </a:spcBef>
              <a:spcAft>
                <a:spcPct val="0"/>
              </a:spcAft>
              <a:buFont typeface="Arial" charset="0"/>
              <a:defRPr sz="1600" b="1">
                <a:solidFill>
                  <a:srgbClr val="FFFF00"/>
                </a:solidFill>
                <a:latin typeface="Arial" charset="0"/>
              </a:defRPr>
            </a:lvl7pPr>
            <a:lvl8pPr algn="ctr" eaLnBrk="0" fontAlgn="base" hangingPunct="0">
              <a:spcBef>
                <a:spcPct val="0"/>
              </a:spcBef>
              <a:spcAft>
                <a:spcPct val="0"/>
              </a:spcAft>
              <a:buFont typeface="Arial" charset="0"/>
              <a:defRPr sz="1600" b="1">
                <a:solidFill>
                  <a:srgbClr val="FFFF00"/>
                </a:solidFill>
                <a:latin typeface="Arial" charset="0"/>
              </a:defRPr>
            </a:lvl8pPr>
            <a:lvl9pPr algn="ctr" eaLnBrk="0" fontAlgn="base" hangingPunct="0">
              <a:spcBef>
                <a:spcPct val="0"/>
              </a:spcBef>
              <a:spcAft>
                <a:spcPct val="0"/>
              </a:spcAft>
              <a:buFont typeface="Arial" charset="0"/>
              <a:defRPr sz="1600" b="1">
                <a:solidFill>
                  <a:srgbClr val="FFFF00"/>
                </a:solidFill>
                <a:latin typeface="Arial" charset="0"/>
              </a:defRPr>
            </a:lvl9pPr>
          </a:lstStyle>
          <a:p>
            <a:pPr algn="l" eaLnBrk="1" hangingPunct="1">
              <a:lnSpc>
                <a:spcPct val="95000"/>
              </a:lnSpc>
              <a:spcBef>
                <a:spcPct val="20000"/>
              </a:spcBef>
              <a:buFont typeface="Arial" charset="0"/>
              <a:buChar char="•"/>
            </a:pPr>
            <a:r>
              <a:rPr lang="en-US" sz="1800" b="0" dirty="0">
                <a:solidFill>
                  <a:schemeClr val="tx1"/>
                </a:solidFill>
              </a:rPr>
              <a:t>Fever of 101 degrees or greater for 24 hours.</a:t>
            </a:r>
          </a:p>
          <a:p>
            <a:pPr algn="l" eaLnBrk="1" hangingPunct="1">
              <a:lnSpc>
                <a:spcPct val="95000"/>
              </a:lnSpc>
              <a:spcBef>
                <a:spcPct val="20000"/>
              </a:spcBef>
              <a:buFont typeface="Arial" charset="0"/>
              <a:buChar char="•"/>
            </a:pPr>
            <a:r>
              <a:rPr lang="en-US" sz="1800" b="0" dirty="0">
                <a:solidFill>
                  <a:schemeClr val="tx1"/>
                </a:solidFill>
              </a:rPr>
              <a:t>Sore throat or identified Group A Strep infection.</a:t>
            </a:r>
          </a:p>
          <a:p>
            <a:pPr algn="l" eaLnBrk="1" hangingPunct="1">
              <a:lnSpc>
                <a:spcPct val="95000"/>
              </a:lnSpc>
              <a:spcBef>
                <a:spcPct val="20000"/>
              </a:spcBef>
              <a:buFont typeface="Arial" charset="0"/>
              <a:buChar char="•"/>
            </a:pPr>
            <a:r>
              <a:rPr lang="en-US" sz="1800" b="0" dirty="0">
                <a:solidFill>
                  <a:schemeClr val="tx1"/>
                </a:solidFill>
              </a:rPr>
              <a:t>Diarrhea or vomiting for 24 hours or longer.</a:t>
            </a:r>
          </a:p>
          <a:p>
            <a:pPr algn="l" eaLnBrk="1" hangingPunct="1">
              <a:lnSpc>
                <a:spcPct val="95000"/>
              </a:lnSpc>
              <a:spcBef>
                <a:spcPct val="20000"/>
              </a:spcBef>
              <a:buFont typeface="Arial" charset="0"/>
              <a:buChar char="•"/>
            </a:pPr>
            <a:r>
              <a:rPr lang="en-US" sz="1800" b="0" dirty="0">
                <a:solidFill>
                  <a:schemeClr val="tx1"/>
                </a:solidFill>
              </a:rPr>
              <a:t>Open wounds that are weeping, draining skin lesions.</a:t>
            </a:r>
          </a:p>
          <a:p>
            <a:pPr algn="l" eaLnBrk="1" hangingPunct="1">
              <a:lnSpc>
                <a:spcPct val="95000"/>
              </a:lnSpc>
              <a:spcBef>
                <a:spcPct val="20000"/>
              </a:spcBef>
              <a:buFont typeface="Arial" charset="0"/>
              <a:buChar char="•"/>
            </a:pPr>
            <a:r>
              <a:rPr lang="en-US" sz="1800" b="0" dirty="0">
                <a:solidFill>
                  <a:schemeClr val="tx1"/>
                </a:solidFill>
              </a:rPr>
              <a:t>Unexplained rash.</a:t>
            </a:r>
          </a:p>
          <a:p>
            <a:pPr algn="l" eaLnBrk="1" hangingPunct="1">
              <a:lnSpc>
                <a:spcPct val="95000"/>
              </a:lnSpc>
              <a:spcBef>
                <a:spcPct val="20000"/>
              </a:spcBef>
              <a:buFont typeface="Arial" charset="0"/>
              <a:buChar char="•"/>
            </a:pPr>
            <a:r>
              <a:rPr lang="en-US" sz="1800" b="0" dirty="0">
                <a:solidFill>
                  <a:schemeClr val="tx1"/>
                </a:solidFill>
              </a:rPr>
              <a:t>Uncontained cough, producing sputum or blood.</a:t>
            </a:r>
          </a:p>
          <a:p>
            <a:pPr algn="l" eaLnBrk="1" hangingPunct="1">
              <a:lnSpc>
                <a:spcPct val="95000"/>
              </a:lnSpc>
              <a:spcBef>
                <a:spcPct val="20000"/>
              </a:spcBef>
              <a:buFont typeface="Arial" charset="0"/>
              <a:buChar char="•"/>
            </a:pPr>
            <a:r>
              <a:rPr lang="en-US" sz="1800" b="0" dirty="0">
                <a:solidFill>
                  <a:schemeClr val="tx1"/>
                </a:solidFill>
              </a:rPr>
              <a:t>Communicable disease (e.g., chicken pox, herpes).</a:t>
            </a:r>
          </a:p>
        </p:txBody>
      </p:sp>
      <p:sp>
        <p:nvSpPr>
          <p:cNvPr id="33799" name="Rectangle 7"/>
          <p:cNvSpPr>
            <a:spLocks noChangeArrowheads="1"/>
          </p:cNvSpPr>
          <p:nvPr/>
        </p:nvSpPr>
        <p:spPr bwMode="auto">
          <a:xfrm>
            <a:off x="4138613" y="2857500"/>
            <a:ext cx="9144000"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endParaRPr lang="en-US"/>
          </a:p>
        </p:txBody>
      </p:sp>
      <p:sp>
        <p:nvSpPr>
          <p:cNvPr id="33803" name="Rectangle 3"/>
          <p:cNvSpPr>
            <a:spLocks/>
          </p:cNvSpPr>
          <p:nvPr/>
        </p:nvSpPr>
        <p:spPr bwMode="auto">
          <a:xfrm>
            <a:off x="431800" y="4800600"/>
            <a:ext cx="8026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1" hangingPunct="1"/>
            <a:r>
              <a:rPr lang="en-US" sz="1800" dirty="0">
                <a:solidFill>
                  <a:schemeClr val="tx1"/>
                </a:solidFill>
              </a:rPr>
              <a:t>After 3 missed workdays due to illness:</a:t>
            </a:r>
          </a:p>
        </p:txBody>
      </p:sp>
      <p:sp>
        <p:nvSpPr>
          <p:cNvPr id="33804" name="Text Box 12"/>
          <p:cNvSpPr txBox="1">
            <a:spLocks noChangeArrowheads="1"/>
          </p:cNvSpPr>
          <p:nvPr/>
        </p:nvSpPr>
        <p:spPr bwMode="auto">
          <a:xfrm>
            <a:off x="457200" y="5105400"/>
            <a:ext cx="7620000" cy="6186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231775" indent="-231775">
              <a:defRPr sz="1600" b="1">
                <a:solidFill>
                  <a:srgbClr val="FFFF00"/>
                </a:solidFill>
                <a:latin typeface="Arial" charset="0"/>
              </a:defRPr>
            </a:lvl1pPr>
            <a:lvl2pPr>
              <a:defRPr sz="1600" b="1">
                <a:solidFill>
                  <a:srgbClr val="FFFF00"/>
                </a:solidFill>
                <a:latin typeface="Arial" charset="0"/>
              </a:defRPr>
            </a:lvl2pPr>
            <a:lvl3pPr>
              <a:defRPr sz="1600" b="1">
                <a:solidFill>
                  <a:srgbClr val="FFFF00"/>
                </a:solidFill>
                <a:latin typeface="Arial" charset="0"/>
              </a:defRPr>
            </a:lvl3pPr>
            <a:lvl4pPr>
              <a:defRPr sz="1600" b="1">
                <a:solidFill>
                  <a:srgbClr val="FFFF00"/>
                </a:solidFill>
                <a:latin typeface="Arial" charset="0"/>
              </a:defRPr>
            </a:lvl4pPr>
            <a:lvl5pPr>
              <a:defRPr sz="1600" b="1">
                <a:solidFill>
                  <a:srgbClr val="FFFF00"/>
                </a:solidFill>
                <a:latin typeface="Arial" charset="0"/>
              </a:defRPr>
            </a:lvl5pPr>
            <a:lvl6pPr algn="ctr" eaLnBrk="0" fontAlgn="base" hangingPunct="0">
              <a:spcBef>
                <a:spcPct val="0"/>
              </a:spcBef>
              <a:spcAft>
                <a:spcPct val="0"/>
              </a:spcAft>
              <a:buFont typeface="Arial" charset="0"/>
              <a:defRPr sz="1600" b="1">
                <a:solidFill>
                  <a:srgbClr val="FFFF00"/>
                </a:solidFill>
                <a:latin typeface="Arial" charset="0"/>
              </a:defRPr>
            </a:lvl6pPr>
            <a:lvl7pPr algn="ctr" eaLnBrk="0" fontAlgn="base" hangingPunct="0">
              <a:spcBef>
                <a:spcPct val="0"/>
              </a:spcBef>
              <a:spcAft>
                <a:spcPct val="0"/>
              </a:spcAft>
              <a:buFont typeface="Arial" charset="0"/>
              <a:defRPr sz="1600" b="1">
                <a:solidFill>
                  <a:srgbClr val="FFFF00"/>
                </a:solidFill>
                <a:latin typeface="Arial" charset="0"/>
              </a:defRPr>
            </a:lvl7pPr>
            <a:lvl8pPr algn="ctr" eaLnBrk="0" fontAlgn="base" hangingPunct="0">
              <a:spcBef>
                <a:spcPct val="0"/>
              </a:spcBef>
              <a:spcAft>
                <a:spcPct val="0"/>
              </a:spcAft>
              <a:buFont typeface="Arial" charset="0"/>
              <a:defRPr sz="1600" b="1">
                <a:solidFill>
                  <a:srgbClr val="FFFF00"/>
                </a:solidFill>
                <a:latin typeface="Arial" charset="0"/>
              </a:defRPr>
            </a:lvl8pPr>
            <a:lvl9pPr algn="ctr" eaLnBrk="0" fontAlgn="base" hangingPunct="0">
              <a:spcBef>
                <a:spcPct val="0"/>
              </a:spcBef>
              <a:spcAft>
                <a:spcPct val="0"/>
              </a:spcAft>
              <a:buFont typeface="Arial" charset="0"/>
              <a:defRPr sz="1600" b="1">
                <a:solidFill>
                  <a:srgbClr val="FFFF00"/>
                </a:solidFill>
                <a:latin typeface="Arial" charset="0"/>
              </a:defRPr>
            </a:lvl9pPr>
          </a:lstStyle>
          <a:p>
            <a:pPr algn="l" eaLnBrk="1" hangingPunct="1">
              <a:lnSpc>
                <a:spcPct val="95000"/>
              </a:lnSpc>
              <a:spcBef>
                <a:spcPct val="20000"/>
              </a:spcBef>
              <a:buFont typeface="Arial" charset="0"/>
              <a:buChar char="•"/>
            </a:pPr>
            <a:r>
              <a:rPr lang="en-US" sz="1800" b="0" dirty="0">
                <a:solidFill>
                  <a:schemeClr val="tx1"/>
                </a:solidFill>
              </a:rPr>
              <a:t>If symptoms persist, employees may not return to work until evaluated by a physician or by Employee Health</a:t>
            </a:r>
            <a:r>
              <a:rPr lang="en-US" sz="1800" b="0" dirty="0" smtClean="0">
                <a:solidFill>
                  <a:schemeClr val="tx1"/>
                </a:solidFill>
              </a:rPr>
              <a:t>.</a:t>
            </a:r>
            <a:endParaRPr lang="en-US" sz="1800" b="0" dirty="0">
              <a:solidFill>
                <a:schemeClr val="tx1"/>
              </a:solidFill>
            </a:endParaRPr>
          </a:p>
        </p:txBody>
      </p:sp>
      <p:graphicFrame>
        <p:nvGraphicFramePr>
          <p:cNvPr id="33805" name="Object 13"/>
          <p:cNvGraphicFramePr>
            <a:graphicFrameLocks noChangeAspect="1"/>
          </p:cNvGraphicFramePr>
          <p:nvPr/>
        </p:nvGraphicFramePr>
        <p:xfrm>
          <a:off x="6281738" y="2554288"/>
          <a:ext cx="2252662" cy="1719262"/>
        </p:xfrm>
        <a:graphic>
          <a:graphicData uri="http://schemas.openxmlformats.org/presentationml/2006/ole">
            <mc:AlternateContent xmlns:mc="http://schemas.openxmlformats.org/markup-compatibility/2006">
              <mc:Choice xmlns:v="urn:schemas-microsoft-com:vml" Requires="v">
                <p:oleObj spid="_x0000_s33942" name="Photo Editor Photo" r:id="rId3" imgW="7552381" imgH="5761905" progId="MSPhotoEd.3">
                  <p:embed/>
                </p:oleObj>
              </mc:Choice>
              <mc:Fallback>
                <p:oleObj name="Photo Editor Photo" r:id="rId3" imgW="7552381" imgH="5761905" progId="MSPhotoEd.3">
                  <p:embed/>
                  <p:pic>
                    <p:nvPicPr>
                      <p:cNvPr id="0" name="Object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1738" y="2554288"/>
                        <a:ext cx="2252662" cy="1719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2"/>
          <p:cNvSpPr>
            <a:spLocks noGrp="1"/>
          </p:cNvSpPr>
          <p:nvPr>
            <p:ph type="title"/>
          </p:nvPr>
        </p:nvSpPr>
        <p:spPr>
          <a:xfrm>
            <a:off x="457200" y="609600"/>
            <a:ext cx="8229600" cy="1143000"/>
          </a:xfrm>
        </p:spPr>
        <p:txBody>
          <a:bodyPr/>
          <a:lstStyle/>
          <a:p>
            <a:pPr eaLnBrk="1" hangingPunct="1"/>
            <a:r>
              <a:rPr lang="en-US" dirty="0" smtClean="0">
                <a:latin typeface="Arial" charset="0"/>
              </a:rPr>
              <a:t>Keeping Yourself Safe: Back Safety</a:t>
            </a:r>
            <a:endParaRPr lang="en-US" sz="1600" i="1" dirty="0" smtClean="0">
              <a:latin typeface="Arial" charset="0"/>
            </a:endParaRPr>
          </a:p>
        </p:txBody>
      </p:sp>
      <p:pic>
        <p:nvPicPr>
          <p:cNvPr id="2055" name="Picture 7" descr="http://www.mymunson.org/safety%20education%20packet/back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7250" y="2743200"/>
            <a:ext cx="1212850" cy="200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6" name="Text Box 8"/>
          <p:cNvSpPr txBox="1">
            <a:spLocks noChangeArrowheads="1"/>
          </p:cNvSpPr>
          <p:nvPr/>
        </p:nvSpPr>
        <p:spPr bwMode="auto">
          <a:xfrm>
            <a:off x="5029200" y="4038600"/>
            <a:ext cx="2819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FFFF00"/>
                </a:solidFill>
                <a:latin typeface="Arial" charset="0"/>
              </a:defRPr>
            </a:lvl1pPr>
            <a:lvl2pPr marL="742950" indent="-285750">
              <a:defRPr sz="1600" b="1">
                <a:solidFill>
                  <a:srgbClr val="FFFF00"/>
                </a:solidFill>
                <a:latin typeface="Arial" charset="0"/>
              </a:defRPr>
            </a:lvl2pPr>
            <a:lvl3pPr marL="1143000" indent="-228600">
              <a:defRPr sz="1600" b="1">
                <a:solidFill>
                  <a:srgbClr val="FFFF00"/>
                </a:solidFill>
                <a:latin typeface="Arial" charset="0"/>
              </a:defRPr>
            </a:lvl3pPr>
            <a:lvl4pPr marL="1600200" indent="-228600">
              <a:defRPr sz="1600" b="1">
                <a:solidFill>
                  <a:srgbClr val="FFFF00"/>
                </a:solidFill>
                <a:latin typeface="Arial" charset="0"/>
              </a:defRPr>
            </a:lvl4pPr>
            <a:lvl5pPr marL="2057400" indent="-228600">
              <a:defRPr sz="1600" b="1">
                <a:solidFill>
                  <a:srgbClr val="FFFF00"/>
                </a:solidFill>
                <a:latin typeface="Arial" charset="0"/>
              </a:defRPr>
            </a:lvl5pPr>
            <a:lvl6pPr marL="2514600" indent="-228600" algn="ctr" eaLnBrk="0" fontAlgn="base" hangingPunct="0">
              <a:spcBef>
                <a:spcPct val="0"/>
              </a:spcBef>
              <a:spcAft>
                <a:spcPct val="0"/>
              </a:spcAft>
              <a:buFont typeface="Arial" charset="0"/>
              <a:defRPr sz="1600" b="1">
                <a:solidFill>
                  <a:srgbClr val="FFFF00"/>
                </a:solidFill>
                <a:latin typeface="Arial" charset="0"/>
              </a:defRPr>
            </a:lvl6pPr>
            <a:lvl7pPr marL="2971800" indent="-228600" algn="ctr" eaLnBrk="0" fontAlgn="base" hangingPunct="0">
              <a:spcBef>
                <a:spcPct val="0"/>
              </a:spcBef>
              <a:spcAft>
                <a:spcPct val="0"/>
              </a:spcAft>
              <a:buFont typeface="Arial" charset="0"/>
              <a:defRPr sz="1600" b="1">
                <a:solidFill>
                  <a:srgbClr val="FFFF00"/>
                </a:solidFill>
                <a:latin typeface="Arial" charset="0"/>
              </a:defRPr>
            </a:lvl7pPr>
            <a:lvl8pPr marL="3429000" indent="-228600" algn="ctr" eaLnBrk="0" fontAlgn="base" hangingPunct="0">
              <a:spcBef>
                <a:spcPct val="0"/>
              </a:spcBef>
              <a:spcAft>
                <a:spcPct val="0"/>
              </a:spcAft>
              <a:buFont typeface="Arial" charset="0"/>
              <a:defRPr sz="1600" b="1">
                <a:solidFill>
                  <a:srgbClr val="FFFF00"/>
                </a:solidFill>
                <a:latin typeface="Arial" charset="0"/>
              </a:defRPr>
            </a:lvl8pPr>
            <a:lvl9pPr marL="3886200" indent="-228600" algn="ctr" eaLnBrk="0" fontAlgn="base" hangingPunct="0">
              <a:spcBef>
                <a:spcPct val="0"/>
              </a:spcBef>
              <a:spcAft>
                <a:spcPct val="0"/>
              </a:spcAft>
              <a:buFont typeface="Arial" charset="0"/>
              <a:defRPr sz="1600" b="1">
                <a:solidFill>
                  <a:srgbClr val="FFFF00"/>
                </a:solidFill>
                <a:latin typeface="Arial" charset="0"/>
              </a:defRPr>
            </a:lvl9pPr>
          </a:lstStyle>
          <a:p>
            <a:pPr algn="l" eaLnBrk="1" hangingPunct="1">
              <a:spcBef>
                <a:spcPct val="50000"/>
              </a:spcBef>
              <a:buFontTx/>
              <a:buNone/>
            </a:pPr>
            <a:endParaRPr lang="en-US" sz="1800" b="0" dirty="0">
              <a:solidFill>
                <a:schemeClr val="tx1"/>
              </a:solidFill>
              <a:latin typeface="Tahoma" pitchFamily="34" charset="0"/>
            </a:endParaRPr>
          </a:p>
        </p:txBody>
      </p:sp>
      <p:sp>
        <p:nvSpPr>
          <p:cNvPr id="2057" name="Rectangle 10"/>
          <p:cNvSpPr>
            <a:spLocks/>
          </p:cNvSpPr>
          <p:nvPr/>
        </p:nvSpPr>
        <p:spPr bwMode="auto">
          <a:xfrm>
            <a:off x="0" y="16002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2000" dirty="0">
                <a:solidFill>
                  <a:schemeClr val="tx1"/>
                </a:solidFill>
              </a:rPr>
              <a:t>Apply the principles of proper body mechanics at work and at home!</a:t>
            </a:r>
          </a:p>
          <a:p>
            <a:pPr algn="l" eaLnBrk="1" hangingPunct="1"/>
            <a:endParaRPr lang="en-US" sz="2000" dirty="0">
              <a:solidFill>
                <a:schemeClr val="tx1"/>
              </a:solidFill>
            </a:endParaRPr>
          </a:p>
          <a:p>
            <a:pPr algn="l" eaLnBrk="1" hangingPunct="1"/>
            <a:endParaRPr lang="en-US" sz="800" dirty="0">
              <a:solidFill>
                <a:schemeClr val="tx1"/>
              </a:solidFill>
            </a:endParaRPr>
          </a:p>
          <a:p>
            <a:pPr algn="l" eaLnBrk="1" hangingPunct="1"/>
            <a:r>
              <a:rPr lang="en-US" sz="1600" dirty="0">
                <a:solidFill>
                  <a:schemeClr val="tx1"/>
                </a:solidFill>
              </a:rPr>
              <a:t>                              LIFTING	                                LIFT EQUIPMENT                 POSTURE</a:t>
            </a:r>
            <a:endParaRPr lang="en-US" sz="1600" b="0" dirty="0">
              <a:solidFill>
                <a:schemeClr val="tx1"/>
              </a:solidFill>
            </a:endParaRPr>
          </a:p>
        </p:txBody>
      </p:sp>
      <p:graphicFrame>
        <p:nvGraphicFramePr>
          <p:cNvPr id="2051" name="Object 15"/>
          <p:cNvGraphicFramePr>
            <a:graphicFrameLocks noChangeAspect="1"/>
          </p:cNvGraphicFramePr>
          <p:nvPr/>
        </p:nvGraphicFramePr>
        <p:xfrm>
          <a:off x="555625" y="2740025"/>
          <a:ext cx="3533775" cy="1990725"/>
        </p:xfrm>
        <a:graphic>
          <a:graphicData uri="http://schemas.openxmlformats.org/presentationml/2006/ole">
            <mc:AlternateContent xmlns:mc="http://schemas.openxmlformats.org/markup-compatibility/2006">
              <mc:Choice xmlns:v="urn:schemas-microsoft-com:vml" Requires="v">
                <p:oleObj spid="_x0000_s2331" name="Photo Editor Photo" r:id="rId4" imgW="3533333" imgH="1991003" progId="MSPhotoEd.3">
                  <p:embed/>
                </p:oleObj>
              </mc:Choice>
              <mc:Fallback>
                <p:oleObj name="Photo Editor Photo" r:id="rId4" imgW="3533333" imgH="1991003" progId="MSPhotoEd.3">
                  <p:embed/>
                  <p:pic>
                    <p:nvPicPr>
                      <p:cNvPr id="0" name="Object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5625" y="2740025"/>
                        <a:ext cx="3533775" cy="199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8" name="Text Box 16"/>
          <p:cNvSpPr txBox="1">
            <a:spLocks noChangeArrowheads="1"/>
          </p:cNvSpPr>
          <p:nvPr/>
        </p:nvSpPr>
        <p:spPr bwMode="auto">
          <a:xfrm>
            <a:off x="457200" y="4835525"/>
            <a:ext cx="41148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4950" indent="-234950">
              <a:defRPr sz="1600" b="1">
                <a:solidFill>
                  <a:srgbClr val="FFFF00"/>
                </a:solidFill>
                <a:latin typeface="Arial" charset="0"/>
              </a:defRPr>
            </a:lvl1pPr>
            <a:lvl2pPr marL="742950" indent="-285750">
              <a:defRPr sz="1600" b="1">
                <a:solidFill>
                  <a:srgbClr val="FFFF00"/>
                </a:solidFill>
                <a:latin typeface="Arial" charset="0"/>
              </a:defRPr>
            </a:lvl2pPr>
            <a:lvl3pPr marL="1143000" indent="-228600">
              <a:defRPr sz="1600" b="1">
                <a:solidFill>
                  <a:srgbClr val="FFFF00"/>
                </a:solidFill>
                <a:latin typeface="Arial" charset="0"/>
              </a:defRPr>
            </a:lvl3pPr>
            <a:lvl4pPr marL="1600200" indent="-228600">
              <a:defRPr sz="1600" b="1">
                <a:solidFill>
                  <a:srgbClr val="FFFF00"/>
                </a:solidFill>
                <a:latin typeface="Arial" charset="0"/>
              </a:defRPr>
            </a:lvl4pPr>
            <a:lvl5pPr marL="2057400" indent="-228600">
              <a:defRPr sz="1600" b="1">
                <a:solidFill>
                  <a:srgbClr val="FFFF00"/>
                </a:solidFill>
                <a:latin typeface="Arial" charset="0"/>
              </a:defRPr>
            </a:lvl5pPr>
            <a:lvl6pPr marL="2514600" indent="-228600" algn="ctr" eaLnBrk="0" fontAlgn="base" hangingPunct="0">
              <a:spcBef>
                <a:spcPct val="0"/>
              </a:spcBef>
              <a:spcAft>
                <a:spcPct val="0"/>
              </a:spcAft>
              <a:buFont typeface="Arial" charset="0"/>
              <a:defRPr sz="1600" b="1">
                <a:solidFill>
                  <a:srgbClr val="FFFF00"/>
                </a:solidFill>
                <a:latin typeface="Arial" charset="0"/>
              </a:defRPr>
            </a:lvl6pPr>
            <a:lvl7pPr marL="2971800" indent="-228600" algn="ctr" eaLnBrk="0" fontAlgn="base" hangingPunct="0">
              <a:spcBef>
                <a:spcPct val="0"/>
              </a:spcBef>
              <a:spcAft>
                <a:spcPct val="0"/>
              </a:spcAft>
              <a:buFont typeface="Arial" charset="0"/>
              <a:defRPr sz="1600" b="1">
                <a:solidFill>
                  <a:srgbClr val="FFFF00"/>
                </a:solidFill>
                <a:latin typeface="Arial" charset="0"/>
              </a:defRPr>
            </a:lvl7pPr>
            <a:lvl8pPr marL="3429000" indent="-228600" algn="ctr" eaLnBrk="0" fontAlgn="base" hangingPunct="0">
              <a:spcBef>
                <a:spcPct val="0"/>
              </a:spcBef>
              <a:spcAft>
                <a:spcPct val="0"/>
              </a:spcAft>
              <a:buFont typeface="Arial" charset="0"/>
              <a:defRPr sz="1600" b="1">
                <a:solidFill>
                  <a:srgbClr val="FFFF00"/>
                </a:solidFill>
                <a:latin typeface="Arial" charset="0"/>
              </a:defRPr>
            </a:lvl8pPr>
            <a:lvl9pPr marL="3886200" indent="-228600" algn="ctr" eaLnBrk="0" fontAlgn="base" hangingPunct="0">
              <a:spcBef>
                <a:spcPct val="0"/>
              </a:spcBef>
              <a:spcAft>
                <a:spcPct val="0"/>
              </a:spcAft>
              <a:buFont typeface="Arial" charset="0"/>
              <a:defRPr sz="1600" b="1">
                <a:solidFill>
                  <a:srgbClr val="FFFF00"/>
                </a:solidFill>
                <a:latin typeface="Arial" charset="0"/>
              </a:defRPr>
            </a:lvl9pPr>
          </a:lstStyle>
          <a:p>
            <a:pPr algn="l" eaLnBrk="1" hangingPunct="1">
              <a:buFont typeface="Arial" charset="0"/>
              <a:buChar char="•"/>
            </a:pPr>
            <a:r>
              <a:rPr lang="en-US" sz="1800" b="0" dirty="0">
                <a:solidFill>
                  <a:schemeClr val="tx1"/>
                </a:solidFill>
              </a:rPr>
              <a:t>Bend knees and squat. </a:t>
            </a:r>
          </a:p>
          <a:p>
            <a:pPr algn="l" eaLnBrk="1" hangingPunct="1">
              <a:buFont typeface="Arial" charset="0"/>
              <a:buChar char="•"/>
            </a:pPr>
            <a:r>
              <a:rPr lang="en-US" sz="1800" b="0" dirty="0">
                <a:solidFill>
                  <a:schemeClr val="tx1"/>
                </a:solidFill>
              </a:rPr>
              <a:t>Use your large, strong leg muscles.</a:t>
            </a:r>
          </a:p>
          <a:p>
            <a:pPr algn="l" eaLnBrk="1" hangingPunct="1">
              <a:buFont typeface="Arial" charset="0"/>
              <a:buChar char="•"/>
            </a:pPr>
            <a:r>
              <a:rPr lang="en-US" sz="1800" b="0" dirty="0">
                <a:solidFill>
                  <a:schemeClr val="tx1"/>
                </a:solidFill>
              </a:rPr>
              <a:t>Keep object close.</a:t>
            </a:r>
          </a:p>
          <a:p>
            <a:pPr algn="l" eaLnBrk="1" hangingPunct="1">
              <a:buFont typeface="Arial" charset="0"/>
              <a:buChar char="•"/>
            </a:pPr>
            <a:r>
              <a:rPr lang="en-US" sz="1800" b="0" dirty="0">
                <a:solidFill>
                  <a:schemeClr val="tx1"/>
                </a:solidFill>
              </a:rPr>
              <a:t>Tighten abdominal muscles.</a:t>
            </a:r>
          </a:p>
        </p:txBody>
      </p:sp>
      <p:graphicFrame>
        <p:nvGraphicFramePr>
          <p:cNvPr id="2052" name="Object 17"/>
          <p:cNvGraphicFramePr>
            <a:graphicFrameLocks noChangeAspect="1"/>
          </p:cNvGraphicFramePr>
          <p:nvPr/>
        </p:nvGraphicFramePr>
        <p:xfrm>
          <a:off x="4648200" y="2730500"/>
          <a:ext cx="1690688" cy="2057400"/>
        </p:xfrm>
        <a:graphic>
          <a:graphicData uri="http://schemas.openxmlformats.org/presentationml/2006/ole">
            <mc:AlternateContent xmlns:mc="http://schemas.openxmlformats.org/markup-compatibility/2006">
              <mc:Choice xmlns:v="urn:schemas-microsoft-com:vml" Requires="v">
                <p:oleObj spid="_x0000_s2332" name="Photo Editor Photo" r:id="rId6" imgW="1428949" imgH="1666667" progId="MSPhotoEd.3">
                  <p:embed/>
                </p:oleObj>
              </mc:Choice>
              <mc:Fallback>
                <p:oleObj name="Photo Editor Photo" r:id="rId6" imgW="1428949" imgH="1666667" progId="MSPhotoEd.3">
                  <p:embed/>
                  <p:pic>
                    <p:nvPicPr>
                      <p:cNvPr id="0" name="Object 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8200" y="2730500"/>
                        <a:ext cx="1690688"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9" name="Text Box 18"/>
          <p:cNvSpPr txBox="1">
            <a:spLocks noChangeArrowheads="1"/>
          </p:cNvSpPr>
          <p:nvPr/>
        </p:nvSpPr>
        <p:spPr bwMode="auto">
          <a:xfrm>
            <a:off x="4572000" y="4891088"/>
            <a:ext cx="1981200"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4950" indent="-234950">
              <a:defRPr sz="1600" b="1">
                <a:solidFill>
                  <a:srgbClr val="FFFF00"/>
                </a:solidFill>
                <a:latin typeface="Arial" charset="0"/>
              </a:defRPr>
            </a:lvl1pPr>
            <a:lvl2pPr marL="742950" indent="-285750">
              <a:defRPr sz="1600" b="1">
                <a:solidFill>
                  <a:srgbClr val="FFFF00"/>
                </a:solidFill>
                <a:latin typeface="Arial" charset="0"/>
              </a:defRPr>
            </a:lvl2pPr>
            <a:lvl3pPr marL="1143000" indent="-228600">
              <a:defRPr sz="1600" b="1">
                <a:solidFill>
                  <a:srgbClr val="FFFF00"/>
                </a:solidFill>
                <a:latin typeface="Arial" charset="0"/>
              </a:defRPr>
            </a:lvl3pPr>
            <a:lvl4pPr marL="1600200" indent="-228600">
              <a:defRPr sz="1600" b="1">
                <a:solidFill>
                  <a:srgbClr val="FFFF00"/>
                </a:solidFill>
                <a:latin typeface="Arial" charset="0"/>
              </a:defRPr>
            </a:lvl4pPr>
            <a:lvl5pPr marL="2057400" indent="-228600">
              <a:defRPr sz="1600" b="1">
                <a:solidFill>
                  <a:srgbClr val="FFFF00"/>
                </a:solidFill>
                <a:latin typeface="Arial" charset="0"/>
              </a:defRPr>
            </a:lvl5pPr>
            <a:lvl6pPr marL="2514600" indent="-228600" algn="ctr" eaLnBrk="0" fontAlgn="base" hangingPunct="0">
              <a:spcBef>
                <a:spcPct val="0"/>
              </a:spcBef>
              <a:spcAft>
                <a:spcPct val="0"/>
              </a:spcAft>
              <a:buFont typeface="Arial" charset="0"/>
              <a:defRPr sz="1600" b="1">
                <a:solidFill>
                  <a:srgbClr val="FFFF00"/>
                </a:solidFill>
                <a:latin typeface="Arial" charset="0"/>
              </a:defRPr>
            </a:lvl6pPr>
            <a:lvl7pPr marL="2971800" indent="-228600" algn="ctr" eaLnBrk="0" fontAlgn="base" hangingPunct="0">
              <a:spcBef>
                <a:spcPct val="0"/>
              </a:spcBef>
              <a:spcAft>
                <a:spcPct val="0"/>
              </a:spcAft>
              <a:buFont typeface="Arial" charset="0"/>
              <a:defRPr sz="1600" b="1">
                <a:solidFill>
                  <a:srgbClr val="FFFF00"/>
                </a:solidFill>
                <a:latin typeface="Arial" charset="0"/>
              </a:defRPr>
            </a:lvl7pPr>
            <a:lvl8pPr marL="3429000" indent="-228600" algn="ctr" eaLnBrk="0" fontAlgn="base" hangingPunct="0">
              <a:spcBef>
                <a:spcPct val="0"/>
              </a:spcBef>
              <a:spcAft>
                <a:spcPct val="0"/>
              </a:spcAft>
              <a:buFont typeface="Arial" charset="0"/>
              <a:defRPr sz="1600" b="1">
                <a:solidFill>
                  <a:srgbClr val="FFFF00"/>
                </a:solidFill>
                <a:latin typeface="Arial" charset="0"/>
              </a:defRPr>
            </a:lvl8pPr>
            <a:lvl9pPr marL="3886200" indent="-228600" algn="ctr" eaLnBrk="0" fontAlgn="base" hangingPunct="0">
              <a:spcBef>
                <a:spcPct val="0"/>
              </a:spcBef>
              <a:spcAft>
                <a:spcPct val="0"/>
              </a:spcAft>
              <a:buFont typeface="Arial" charset="0"/>
              <a:defRPr sz="1600" b="1">
                <a:solidFill>
                  <a:srgbClr val="FFFF00"/>
                </a:solidFill>
                <a:latin typeface="Arial" charset="0"/>
              </a:defRPr>
            </a:lvl9pPr>
          </a:lstStyle>
          <a:p>
            <a:pPr algn="l" eaLnBrk="1" hangingPunct="1">
              <a:buFont typeface="Arial" charset="0"/>
              <a:buChar char="•"/>
            </a:pPr>
            <a:r>
              <a:rPr lang="en-US" sz="1800" b="0" dirty="0">
                <a:solidFill>
                  <a:schemeClr val="tx1"/>
                </a:solidFill>
              </a:rPr>
              <a:t>Use proper lift  equipment. </a:t>
            </a:r>
          </a:p>
          <a:p>
            <a:pPr algn="l" eaLnBrk="1" hangingPunct="1">
              <a:buFont typeface="Arial" charset="0"/>
              <a:buChar char="•"/>
            </a:pPr>
            <a:r>
              <a:rPr lang="en-US" sz="1800" b="0" dirty="0">
                <a:solidFill>
                  <a:schemeClr val="tx1"/>
                </a:solidFill>
              </a:rPr>
              <a:t>Ask for help      when needed.</a:t>
            </a:r>
          </a:p>
          <a:p>
            <a:pPr algn="l" eaLnBrk="1" hangingPunct="1"/>
            <a:endParaRPr lang="en-US" sz="1800" b="0" dirty="0">
              <a:solidFill>
                <a:schemeClr val="tx1"/>
              </a:solidFill>
            </a:endParaRPr>
          </a:p>
        </p:txBody>
      </p:sp>
      <p:sp>
        <p:nvSpPr>
          <p:cNvPr id="2060" name="Text Box 19"/>
          <p:cNvSpPr txBox="1">
            <a:spLocks noChangeArrowheads="1"/>
          </p:cNvSpPr>
          <p:nvPr/>
        </p:nvSpPr>
        <p:spPr bwMode="auto">
          <a:xfrm>
            <a:off x="6934200" y="4865688"/>
            <a:ext cx="22098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4950" indent="-234950">
              <a:defRPr sz="1600" b="1">
                <a:solidFill>
                  <a:srgbClr val="FFFF00"/>
                </a:solidFill>
                <a:latin typeface="Arial" charset="0"/>
              </a:defRPr>
            </a:lvl1pPr>
            <a:lvl2pPr marL="742950" indent="-285750">
              <a:defRPr sz="1600" b="1">
                <a:solidFill>
                  <a:srgbClr val="FFFF00"/>
                </a:solidFill>
                <a:latin typeface="Arial" charset="0"/>
              </a:defRPr>
            </a:lvl2pPr>
            <a:lvl3pPr marL="1143000" indent="-228600">
              <a:defRPr sz="1600" b="1">
                <a:solidFill>
                  <a:srgbClr val="FFFF00"/>
                </a:solidFill>
                <a:latin typeface="Arial" charset="0"/>
              </a:defRPr>
            </a:lvl3pPr>
            <a:lvl4pPr marL="1600200" indent="-228600">
              <a:defRPr sz="1600" b="1">
                <a:solidFill>
                  <a:srgbClr val="FFFF00"/>
                </a:solidFill>
                <a:latin typeface="Arial" charset="0"/>
              </a:defRPr>
            </a:lvl4pPr>
            <a:lvl5pPr marL="2057400" indent="-228600">
              <a:defRPr sz="1600" b="1">
                <a:solidFill>
                  <a:srgbClr val="FFFF00"/>
                </a:solidFill>
                <a:latin typeface="Arial" charset="0"/>
              </a:defRPr>
            </a:lvl5pPr>
            <a:lvl6pPr marL="2514600" indent="-228600" algn="ctr" eaLnBrk="0" fontAlgn="base" hangingPunct="0">
              <a:spcBef>
                <a:spcPct val="0"/>
              </a:spcBef>
              <a:spcAft>
                <a:spcPct val="0"/>
              </a:spcAft>
              <a:buFont typeface="Arial" charset="0"/>
              <a:defRPr sz="1600" b="1">
                <a:solidFill>
                  <a:srgbClr val="FFFF00"/>
                </a:solidFill>
                <a:latin typeface="Arial" charset="0"/>
              </a:defRPr>
            </a:lvl6pPr>
            <a:lvl7pPr marL="2971800" indent="-228600" algn="ctr" eaLnBrk="0" fontAlgn="base" hangingPunct="0">
              <a:spcBef>
                <a:spcPct val="0"/>
              </a:spcBef>
              <a:spcAft>
                <a:spcPct val="0"/>
              </a:spcAft>
              <a:buFont typeface="Arial" charset="0"/>
              <a:defRPr sz="1600" b="1">
                <a:solidFill>
                  <a:srgbClr val="FFFF00"/>
                </a:solidFill>
                <a:latin typeface="Arial" charset="0"/>
              </a:defRPr>
            </a:lvl7pPr>
            <a:lvl8pPr marL="3429000" indent="-228600" algn="ctr" eaLnBrk="0" fontAlgn="base" hangingPunct="0">
              <a:spcBef>
                <a:spcPct val="0"/>
              </a:spcBef>
              <a:spcAft>
                <a:spcPct val="0"/>
              </a:spcAft>
              <a:buFont typeface="Arial" charset="0"/>
              <a:defRPr sz="1600" b="1">
                <a:solidFill>
                  <a:srgbClr val="FFFF00"/>
                </a:solidFill>
                <a:latin typeface="Arial" charset="0"/>
              </a:defRPr>
            </a:lvl8pPr>
            <a:lvl9pPr marL="3886200" indent="-228600" algn="ctr" eaLnBrk="0" fontAlgn="base" hangingPunct="0">
              <a:spcBef>
                <a:spcPct val="0"/>
              </a:spcBef>
              <a:spcAft>
                <a:spcPct val="0"/>
              </a:spcAft>
              <a:buFont typeface="Arial" charset="0"/>
              <a:defRPr sz="1600" b="1">
                <a:solidFill>
                  <a:srgbClr val="FFFF00"/>
                </a:solidFill>
                <a:latin typeface="Arial" charset="0"/>
              </a:defRPr>
            </a:lvl9pPr>
          </a:lstStyle>
          <a:p>
            <a:pPr algn="l" eaLnBrk="1" hangingPunct="1">
              <a:buFont typeface="Arial" charset="0"/>
              <a:buChar char="•"/>
            </a:pPr>
            <a:r>
              <a:rPr lang="en-US" sz="1800" b="0" dirty="0">
                <a:solidFill>
                  <a:schemeClr val="tx1"/>
                </a:solidFill>
              </a:rPr>
              <a:t>Keep head and shoulders up. </a:t>
            </a:r>
          </a:p>
          <a:p>
            <a:pPr algn="l" eaLnBrk="1" hangingPunct="1">
              <a:buFont typeface="Arial" charset="0"/>
              <a:buChar char="•"/>
            </a:pPr>
            <a:r>
              <a:rPr lang="en-US" sz="1800" b="0" dirty="0">
                <a:solidFill>
                  <a:schemeClr val="tx1"/>
                </a:solidFill>
              </a:rPr>
              <a:t>This keeps spine curves in normal alignment.</a:t>
            </a:r>
          </a:p>
          <a:p>
            <a:pPr algn="l" eaLnBrk="1" hangingPunct="1"/>
            <a:endParaRPr lang="en-US" sz="1800" b="0" dirty="0">
              <a:solidFill>
                <a:schemeClr val="tx1"/>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Rectangle 4"/>
          <p:cNvSpPr>
            <a:spLocks noChangeArrowheads="1"/>
          </p:cNvSpPr>
          <p:nvPr/>
        </p:nvSpPr>
        <p:spPr bwMode="auto">
          <a:xfrm>
            <a:off x="5105400" y="2057400"/>
            <a:ext cx="3048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7109" name="Text Box 5"/>
          <p:cNvSpPr txBox="1">
            <a:spLocks noChangeArrowheads="1"/>
          </p:cNvSpPr>
          <p:nvPr/>
        </p:nvSpPr>
        <p:spPr bwMode="auto">
          <a:xfrm>
            <a:off x="533400" y="4572000"/>
            <a:ext cx="2819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endParaRPr lang="en-US" sz="1600"/>
          </a:p>
        </p:txBody>
      </p:sp>
      <p:sp>
        <p:nvSpPr>
          <p:cNvPr id="47148" name="Text Box 10"/>
          <p:cNvSpPr txBox="1">
            <a:spLocks noChangeArrowheads="1"/>
          </p:cNvSpPr>
          <p:nvPr/>
        </p:nvSpPr>
        <p:spPr bwMode="auto">
          <a:xfrm>
            <a:off x="381000" y="1584325"/>
            <a:ext cx="8763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1600" b="1">
                <a:solidFill>
                  <a:srgbClr val="FFFF00"/>
                </a:solidFill>
                <a:latin typeface="Arial" charset="0"/>
              </a:defRPr>
            </a:lvl1pPr>
            <a:lvl2pPr marL="742950" indent="-285750">
              <a:defRPr sz="1600" b="1">
                <a:solidFill>
                  <a:srgbClr val="FFFF00"/>
                </a:solidFill>
                <a:latin typeface="Arial" charset="0"/>
              </a:defRPr>
            </a:lvl2pPr>
            <a:lvl3pPr marL="1143000" indent="-228600">
              <a:defRPr sz="1600" b="1">
                <a:solidFill>
                  <a:srgbClr val="FFFF00"/>
                </a:solidFill>
                <a:latin typeface="Arial" charset="0"/>
              </a:defRPr>
            </a:lvl3pPr>
            <a:lvl4pPr marL="1600200" indent="-228600">
              <a:defRPr sz="1600" b="1">
                <a:solidFill>
                  <a:srgbClr val="FFFF00"/>
                </a:solidFill>
                <a:latin typeface="Arial" charset="0"/>
              </a:defRPr>
            </a:lvl4pPr>
            <a:lvl5pPr marL="2057400" indent="-228600">
              <a:defRPr sz="1600" b="1">
                <a:solidFill>
                  <a:srgbClr val="FFFF00"/>
                </a:solidFill>
                <a:latin typeface="Arial" charset="0"/>
              </a:defRPr>
            </a:lvl5pPr>
            <a:lvl6pPr marL="2514600" indent="-228600" algn="ctr" eaLnBrk="0" fontAlgn="base" hangingPunct="0">
              <a:spcBef>
                <a:spcPct val="0"/>
              </a:spcBef>
              <a:spcAft>
                <a:spcPct val="0"/>
              </a:spcAft>
              <a:buFont typeface="Arial" charset="0"/>
              <a:defRPr sz="1600" b="1">
                <a:solidFill>
                  <a:srgbClr val="FFFF00"/>
                </a:solidFill>
                <a:latin typeface="Arial" charset="0"/>
              </a:defRPr>
            </a:lvl6pPr>
            <a:lvl7pPr marL="2971800" indent="-228600" algn="ctr" eaLnBrk="0" fontAlgn="base" hangingPunct="0">
              <a:spcBef>
                <a:spcPct val="0"/>
              </a:spcBef>
              <a:spcAft>
                <a:spcPct val="0"/>
              </a:spcAft>
              <a:buFont typeface="Arial" charset="0"/>
              <a:defRPr sz="1600" b="1">
                <a:solidFill>
                  <a:srgbClr val="FFFF00"/>
                </a:solidFill>
                <a:latin typeface="Arial" charset="0"/>
              </a:defRPr>
            </a:lvl7pPr>
            <a:lvl8pPr marL="3429000" indent="-228600" algn="ctr" eaLnBrk="0" fontAlgn="base" hangingPunct="0">
              <a:spcBef>
                <a:spcPct val="0"/>
              </a:spcBef>
              <a:spcAft>
                <a:spcPct val="0"/>
              </a:spcAft>
              <a:buFont typeface="Arial" charset="0"/>
              <a:defRPr sz="1600" b="1">
                <a:solidFill>
                  <a:srgbClr val="FFFF00"/>
                </a:solidFill>
                <a:latin typeface="Arial" charset="0"/>
              </a:defRPr>
            </a:lvl8pPr>
            <a:lvl9pPr marL="3886200" indent="-228600" algn="ctr" eaLnBrk="0" fontAlgn="base" hangingPunct="0">
              <a:spcBef>
                <a:spcPct val="0"/>
              </a:spcBef>
              <a:spcAft>
                <a:spcPct val="0"/>
              </a:spcAft>
              <a:buFont typeface="Arial" charset="0"/>
              <a:defRPr sz="1600" b="1">
                <a:solidFill>
                  <a:srgbClr val="FFFF00"/>
                </a:solidFill>
                <a:latin typeface="Arial" charset="0"/>
              </a:defRPr>
            </a:lvl9pPr>
          </a:lstStyle>
          <a:p>
            <a:pPr eaLnBrk="1" hangingPunct="1">
              <a:spcBef>
                <a:spcPct val="50000"/>
              </a:spcBef>
              <a:buFontTx/>
              <a:buNone/>
            </a:pPr>
            <a:r>
              <a:rPr lang="en-US" sz="2000">
                <a:solidFill>
                  <a:schemeClr val="tx1"/>
                </a:solidFill>
              </a:rPr>
              <a:t>Security is a shared responsibility for all Munson Healthcare workers.</a:t>
            </a:r>
          </a:p>
        </p:txBody>
      </p:sp>
      <p:sp>
        <p:nvSpPr>
          <p:cNvPr id="47150" name="Text Box 46"/>
          <p:cNvSpPr txBox="1">
            <a:spLocks noChangeArrowheads="1"/>
          </p:cNvSpPr>
          <p:nvPr/>
        </p:nvSpPr>
        <p:spPr bwMode="auto">
          <a:xfrm>
            <a:off x="457200" y="1966913"/>
            <a:ext cx="350520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l">
              <a:spcBef>
                <a:spcPct val="50000"/>
              </a:spcBef>
            </a:pPr>
            <a:r>
              <a:rPr lang="en-US" sz="1800" b="0" dirty="0">
                <a:solidFill>
                  <a:schemeClr val="tx1"/>
                </a:solidFill>
              </a:rPr>
              <a:t>Employees are expected to know their roles in response to all emergency codes.</a:t>
            </a:r>
            <a:r>
              <a:rPr lang="en-US" b="0" dirty="0">
                <a:solidFill>
                  <a:schemeClr val="tx1"/>
                </a:solidFill>
                <a:latin typeface="Calibri" pitchFamily="34" charset="0"/>
              </a:rPr>
              <a:t>         </a:t>
            </a:r>
          </a:p>
        </p:txBody>
      </p:sp>
      <p:sp>
        <p:nvSpPr>
          <p:cNvPr id="47151" name="Rectangle 2"/>
          <p:cNvSpPr>
            <a:spLocks/>
          </p:cNvSpPr>
          <p:nvPr/>
        </p:nvSpPr>
        <p:spPr bwMode="auto">
          <a:xfrm>
            <a:off x="457200" y="6096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buFontTx/>
              <a:buNone/>
            </a:pPr>
            <a:r>
              <a:rPr lang="en-US" sz="3500" b="0" dirty="0" smtClean="0">
                <a:solidFill>
                  <a:schemeClr val="tx1"/>
                </a:solidFill>
              </a:rPr>
              <a:t>Keeping Yourself Safe: Hospital Security</a:t>
            </a:r>
            <a:endParaRPr lang="en-US" sz="3500" b="0" i="1" dirty="0">
              <a:solidFill>
                <a:schemeClr val="tx1"/>
              </a:solidFill>
            </a:endParaRPr>
          </a:p>
        </p:txBody>
      </p:sp>
      <p:pic>
        <p:nvPicPr>
          <p:cNvPr id="47154" name="Picture 5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2928695"/>
            <a:ext cx="3276600" cy="2895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 Box 12"/>
          <p:cNvSpPr txBox="1">
            <a:spLocks noChangeArrowheads="1"/>
          </p:cNvSpPr>
          <p:nvPr/>
        </p:nvSpPr>
        <p:spPr bwMode="auto">
          <a:xfrm>
            <a:off x="4419600" y="2009775"/>
            <a:ext cx="4648200" cy="563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l">
              <a:lnSpc>
                <a:spcPct val="85000"/>
              </a:lnSpc>
              <a:spcBef>
                <a:spcPct val="20000"/>
              </a:spcBef>
            </a:pPr>
            <a:r>
              <a:rPr lang="en-US" sz="1800" b="0" dirty="0" smtClean="0">
                <a:solidFill>
                  <a:schemeClr val="tx1"/>
                </a:solidFill>
              </a:rPr>
              <a:t>Report </a:t>
            </a:r>
            <a:r>
              <a:rPr lang="en-US" sz="1800" b="0" dirty="0">
                <a:solidFill>
                  <a:schemeClr val="tx1"/>
                </a:solidFill>
              </a:rPr>
              <a:t>all incidents, including early warning </a:t>
            </a:r>
            <a:r>
              <a:rPr lang="en-US" sz="1800" b="0" dirty="0" smtClean="0">
                <a:solidFill>
                  <a:schemeClr val="tx1"/>
                </a:solidFill>
              </a:rPr>
              <a:t>signs, to ensure appropriate follow-up. </a:t>
            </a:r>
            <a:endParaRPr lang="en-US" sz="1800" b="0" dirty="0"/>
          </a:p>
        </p:txBody>
      </p:sp>
      <p:sp>
        <p:nvSpPr>
          <p:cNvPr id="13" name="Text Box 8"/>
          <p:cNvSpPr txBox="1">
            <a:spLocks noChangeArrowheads="1"/>
          </p:cNvSpPr>
          <p:nvPr/>
        </p:nvSpPr>
        <p:spPr bwMode="auto">
          <a:xfrm>
            <a:off x="4495800" y="3510120"/>
            <a:ext cx="4419600" cy="1163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1600" b="1">
                <a:solidFill>
                  <a:srgbClr val="FFFF00"/>
                </a:solidFill>
                <a:latin typeface="Arial" charset="0"/>
              </a:defRPr>
            </a:lvl1pPr>
            <a:lvl2pPr marL="692150" indent="-234950">
              <a:defRPr sz="1600" b="1">
                <a:solidFill>
                  <a:srgbClr val="FFFF00"/>
                </a:solidFill>
                <a:latin typeface="Arial" charset="0"/>
              </a:defRPr>
            </a:lvl2pPr>
            <a:lvl3pPr>
              <a:defRPr sz="1600" b="1">
                <a:solidFill>
                  <a:srgbClr val="FFFF00"/>
                </a:solidFill>
                <a:latin typeface="Arial" charset="0"/>
              </a:defRPr>
            </a:lvl3pPr>
            <a:lvl4pPr>
              <a:defRPr sz="1600" b="1">
                <a:solidFill>
                  <a:srgbClr val="FFFF00"/>
                </a:solidFill>
                <a:latin typeface="Arial" charset="0"/>
              </a:defRPr>
            </a:lvl4pPr>
            <a:lvl5pPr>
              <a:defRPr sz="1600" b="1">
                <a:solidFill>
                  <a:srgbClr val="FFFF00"/>
                </a:solidFill>
                <a:latin typeface="Arial" charset="0"/>
              </a:defRPr>
            </a:lvl5pPr>
            <a:lvl6pPr algn="ctr" eaLnBrk="0" fontAlgn="base" hangingPunct="0">
              <a:spcBef>
                <a:spcPct val="0"/>
              </a:spcBef>
              <a:spcAft>
                <a:spcPct val="0"/>
              </a:spcAft>
              <a:buFont typeface="Arial" charset="0"/>
              <a:defRPr sz="1600" b="1">
                <a:solidFill>
                  <a:srgbClr val="FFFF00"/>
                </a:solidFill>
                <a:latin typeface="Arial" charset="0"/>
              </a:defRPr>
            </a:lvl6pPr>
            <a:lvl7pPr algn="ctr" eaLnBrk="0" fontAlgn="base" hangingPunct="0">
              <a:spcBef>
                <a:spcPct val="0"/>
              </a:spcBef>
              <a:spcAft>
                <a:spcPct val="0"/>
              </a:spcAft>
              <a:buFont typeface="Arial" charset="0"/>
              <a:defRPr sz="1600" b="1">
                <a:solidFill>
                  <a:srgbClr val="FFFF00"/>
                </a:solidFill>
                <a:latin typeface="Arial" charset="0"/>
              </a:defRPr>
            </a:lvl7pPr>
            <a:lvl8pPr algn="ctr" eaLnBrk="0" fontAlgn="base" hangingPunct="0">
              <a:spcBef>
                <a:spcPct val="0"/>
              </a:spcBef>
              <a:spcAft>
                <a:spcPct val="0"/>
              </a:spcAft>
              <a:buFont typeface="Arial" charset="0"/>
              <a:defRPr sz="1600" b="1">
                <a:solidFill>
                  <a:srgbClr val="FFFF00"/>
                </a:solidFill>
                <a:latin typeface="Arial" charset="0"/>
              </a:defRPr>
            </a:lvl8pPr>
            <a:lvl9pPr algn="ctr" eaLnBrk="0" fontAlgn="base" hangingPunct="0">
              <a:spcBef>
                <a:spcPct val="0"/>
              </a:spcBef>
              <a:spcAft>
                <a:spcPct val="0"/>
              </a:spcAft>
              <a:buFont typeface="Arial" charset="0"/>
              <a:defRPr sz="1600" b="1">
                <a:solidFill>
                  <a:srgbClr val="FFFF00"/>
                </a:solidFill>
                <a:latin typeface="Arial" charset="0"/>
              </a:defRPr>
            </a:lvl9pPr>
          </a:lstStyle>
          <a:p>
            <a:pPr algn="l">
              <a:lnSpc>
                <a:spcPct val="85000"/>
              </a:lnSpc>
              <a:spcBef>
                <a:spcPct val="20000"/>
              </a:spcBef>
            </a:pPr>
            <a:r>
              <a:rPr lang="en-US" sz="1800" b="0" dirty="0" smtClean="0">
                <a:solidFill>
                  <a:schemeClr val="tx1"/>
                </a:solidFill>
              </a:rPr>
              <a:t>If the violence is imminent, likely, or in progress, get yourself to safety and call law enforcement (9-911) immediately.  Next, call Security at 5-6700.</a:t>
            </a:r>
          </a:p>
          <a:p>
            <a:pPr algn="l">
              <a:lnSpc>
                <a:spcPct val="85000"/>
              </a:lnSpc>
              <a:spcBef>
                <a:spcPct val="20000"/>
              </a:spcBef>
            </a:pPr>
            <a:endParaRPr lang="en-US" sz="800" b="0" dirty="0">
              <a:solidFill>
                <a:schemeClr val="tx1"/>
              </a:solidFill>
            </a:endParaRPr>
          </a:p>
        </p:txBody>
      </p:sp>
      <p:sp>
        <p:nvSpPr>
          <p:cNvPr id="2" name="Rectangle 1"/>
          <p:cNvSpPr/>
          <p:nvPr/>
        </p:nvSpPr>
        <p:spPr>
          <a:xfrm>
            <a:off x="4495800" y="4729320"/>
            <a:ext cx="4572000" cy="909480"/>
          </a:xfrm>
          <a:prstGeom prst="rect">
            <a:avLst/>
          </a:prstGeom>
        </p:spPr>
        <p:txBody>
          <a:bodyPr>
            <a:spAutoFit/>
          </a:bodyPr>
          <a:lstStyle/>
          <a:p>
            <a:pPr marL="230188" indent="-230188" algn="l">
              <a:lnSpc>
                <a:spcPct val="85000"/>
              </a:lnSpc>
              <a:spcBef>
                <a:spcPct val="20000"/>
              </a:spcBef>
            </a:pPr>
            <a:r>
              <a:rPr lang="en-US" sz="1800" b="0" u="sng" dirty="0">
                <a:solidFill>
                  <a:schemeClr val="tx1"/>
                </a:solidFill>
              </a:rPr>
              <a:t>For threats to health and life:</a:t>
            </a:r>
          </a:p>
          <a:p>
            <a:pPr marL="230188" indent="-230188" algn="l">
              <a:lnSpc>
                <a:spcPct val="85000"/>
              </a:lnSpc>
              <a:spcBef>
                <a:spcPct val="20000"/>
              </a:spcBef>
              <a:buFont typeface="Arial" charset="0"/>
              <a:buChar char="•"/>
            </a:pPr>
            <a:r>
              <a:rPr lang="en-US" sz="1800" b="0" dirty="0">
                <a:solidFill>
                  <a:schemeClr val="tx1"/>
                </a:solidFill>
              </a:rPr>
              <a:t>Call law enforcement at 9-911.</a:t>
            </a:r>
          </a:p>
          <a:p>
            <a:pPr marL="230188" indent="-230188" algn="l">
              <a:lnSpc>
                <a:spcPct val="85000"/>
              </a:lnSpc>
              <a:spcBef>
                <a:spcPct val="20000"/>
              </a:spcBef>
              <a:buFont typeface="Arial" charset="0"/>
              <a:buChar char="•"/>
            </a:pPr>
            <a:r>
              <a:rPr lang="en-US" sz="1800" b="0" dirty="0">
                <a:solidFill>
                  <a:schemeClr val="tx1"/>
                </a:solidFill>
              </a:rPr>
              <a:t>Call Security at 5-6700.</a:t>
            </a:r>
          </a:p>
        </p:txBody>
      </p:sp>
      <p:sp>
        <p:nvSpPr>
          <p:cNvPr id="3" name="Rectangle 2"/>
          <p:cNvSpPr/>
          <p:nvPr/>
        </p:nvSpPr>
        <p:spPr>
          <a:xfrm>
            <a:off x="4648200" y="2573006"/>
            <a:ext cx="3886200" cy="923330"/>
          </a:xfrm>
          <a:prstGeom prst="rect">
            <a:avLst/>
          </a:prstGeom>
        </p:spPr>
        <p:txBody>
          <a:bodyPr wrap="square">
            <a:spAutoFit/>
          </a:bodyPr>
          <a:lstStyle/>
          <a:p>
            <a:r>
              <a:rPr lang="en-US" sz="1800" u="sng" dirty="0"/>
              <a:t>See something, say something!</a:t>
            </a:r>
          </a:p>
          <a:p>
            <a:r>
              <a:rPr lang="en-US" sz="1800" dirty="0"/>
              <a:t>If you see something suspicious, </a:t>
            </a:r>
            <a:r>
              <a:rPr lang="en-US" sz="1800" dirty="0" smtClean="0"/>
              <a:t>report </a:t>
            </a:r>
            <a:r>
              <a:rPr lang="en-US" sz="1800" dirty="0"/>
              <a:t>it.</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a:xfrm>
            <a:off x="457200" y="609600"/>
            <a:ext cx="8229600" cy="1143000"/>
          </a:xfrm>
        </p:spPr>
        <p:txBody>
          <a:bodyPr/>
          <a:lstStyle/>
          <a:p>
            <a:pPr eaLnBrk="1" hangingPunct="1"/>
            <a:r>
              <a:rPr lang="en-US" dirty="0" smtClean="0">
                <a:latin typeface="Arial" charset="0"/>
              </a:rPr>
              <a:t>Course Goal and Objectives</a:t>
            </a:r>
          </a:p>
        </p:txBody>
      </p:sp>
      <p:sp>
        <p:nvSpPr>
          <p:cNvPr id="10244" name="Text Box 4"/>
          <p:cNvSpPr txBox="1">
            <a:spLocks noChangeArrowheads="1"/>
          </p:cNvSpPr>
          <p:nvPr/>
        </p:nvSpPr>
        <p:spPr bwMode="auto">
          <a:xfrm>
            <a:off x="381000" y="1524000"/>
            <a:ext cx="853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FFFF00"/>
                </a:solidFill>
                <a:latin typeface="Arial" charset="0"/>
              </a:defRPr>
            </a:lvl1pPr>
            <a:lvl2pPr marL="742950" indent="-285750">
              <a:defRPr sz="1600" b="1">
                <a:solidFill>
                  <a:srgbClr val="FFFF00"/>
                </a:solidFill>
                <a:latin typeface="Arial" charset="0"/>
              </a:defRPr>
            </a:lvl2pPr>
            <a:lvl3pPr marL="1143000" indent="-228600">
              <a:defRPr sz="1600" b="1">
                <a:solidFill>
                  <a:srgbClr val="FFFF00"/>
                </a:solidFill>
                <a:latin typeface="Arial" charset="0"/>
              </a:defRPr>
            </a:lvl3pPr>
            <a:lvl4pPr marL="1600200" indent="-228600">
              <a:defRPr sz="1600" b="1">
                <a:solidFill>
                  <a:srgbClr val="FFFF00"/>
                </a:solidFill>
                <a:latin typeface="Arial" charset="0"/>
              </a:defRPr>
            </a:lvl4pPr>
            <a:lvl5pPr marL="2057400" indent="-228600">
              <a:defRPr sz="1600" b="1">
                <a:solidFill>
                  <a:srgbClr val="FFFF00"/>
                </a:solidFill>
                <a:latin typeface="Arial" charset="0"/>
              </a:defRPr>
            </a:lvl5pPr>
            <a:lvl6pPr marL="2514600" indent="-228600" algn="ctr" eaLnBrk="0" fontAlgn="base" hangingPunct="0">
              <a:spcBef>
                <a:spcPct val="0"/>
              </a:spcBef>
              <a:spcAft>
                <a:spcPct val="0"/>
              </a:spcAft>
              <a:buFont typeface="Arial" charset="0"/>
              <a:defRPr sz="1600" b="1">
                <a:solidFill>
                  <a:srgbClr val="FFFF00"/>
                </a:solidFill>
                <a:latin typeface="Arial" charset="0"/>
              </a:defRPr>
            </a:lvl6pPr>
            <a:lvl7pPr marL="2971800" indent="-228600" algn="ctr" eaLnBrk="0" fontAlgn="base" hangingPunct="0">
              <a:spcBef>
                <a:spcPct val="0"/>
              </a:spcBef>
              <a:spcAft>
                <a:spcPct val="0"/>
              </a:spcAft>
              <a:buFont typeface="Arial" charset="0"/>
              <a:defRPr sz="1600" b="1">
                <a:solidFill>
                  <a:srgbClr val="FFFF00"/>
                </a:solidFill>
                <a:latin typeface="Arial" charset="0"/>
              </a:defRPr>
            </a:lvl7pPr>
            <a:lvl8pPr marL="3429000" indent="-228600" algn="ctr" eaLnBrk="0" fontAlgn="base" hangingPunct="0">
              <a:spcBef>
                <a:spcPct val="0"/>
              </a:spcBef>
              <a:spcAft>
                <a:spcPct val="0"/>
              </a:spcAft>
              <a:buFont typeface="Arial" charset="0"/>
              <a:defRPr sz="1600" b="1">
                <a:solidFill>
                  <a:srgbClr val="FFFF00"/>
                </a:solidFill>
                <a:latin typeface="Arial" charset="0"/>
              </a:defRPr>
            </a:lvl8pPr>
            <a:lvl9pPr marL="3886200" indent="-228600" algn="ctr" eaLnBrk="0" fontAlgn="base" hangingPunct="0">
              <a:spcBef>
                <a:spcPct val="0"/>
              </a:spcBef>
              <a:spcAft>
                <a:spcPct val="0"/>
              </a:spcAft>
              <a:buFont typeface="Arial" charset="0"/>
              <a:defRPr sz="1600" b="1">
                <a:solidFill>
                  <a:srgbClr val="FFFF00"/>
                </a:solidFill>
                <a:latin typeface="Arial" charset="0"/>
              </a:defRPr>
            </a:lvl9pPr>
          </a:lstStyle>
          <a:p>
            <a:pPr algn="l" eaLnBrk="1" hangingPunct="1">
              <a:spcBef>
                <a:spcPct val="50000"/>
              </a:spcBef>
              <a:buFontTx/>
              <a:buNone/>
            </a:pPr>
            <a:endParaRPr lang="en-US" sz="1800" b="0" dirty="0">
              <a:solidFill>
                <a:schemeClr val="tx1"/>
              </a:solidFill>
            </a:endParaRPr>
          </a:p>
        </p:txBody>
      </p:sp>
      <p:sp>
        <p:nvSpPr>
          <p:cNvPr id="10245" name="Rectangle 55"/>
          <p:cNvSpPr>
            <a:spLocks/>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z="1800" b="0" dirty="0">
              <a:solidFill>
                <a:schemeClr val="tx1"/>
              </a:solidFill>
              <a:latin typeface="Tahoma" pitchFamily="34" charset="0"/>
            </a:endParaRPr>
          </a:p>
          <a:p>
            <a:pPr algn="l" eaLnBrk="1" hangingPunct="1"/>
            <a:endParaRPr lang="en-US" sz="1800" b="0" dirty="0">
              <a:solidFill>
                <a:schemeClr val="tx1"/>
              </a:solidFill>
              <a:latin typeface="Tahoma" pitchFamily="34" charset="0"/>
            </a:endParaRPr>
          </a:p>
          <a:p>
            <a:pPr algn="l" eaLnBrk="1" hangingPunct="1">
              <a:buFont typeface="Arial" charset="0"/>
              <a:buChar char="•"/>
            </a:pPr>
            <a:endParaRPr lang="en-US" sz="1800" b="0" dirty="0">
              <a:solidFill>
                <a:schemeClr val="tx1"/>
              </a:solidFill>
              <a:latin typeface="Tahoma" pitchFamily="34" charset="0"/>
            </a:endParaRPr>
          </a:p>
          <a:p>
            <a:pPr algn="l" eaLnBrk="1" hangingPunct="1"/>
            <a:endParaRPr lang="en-US" sz="1800" b="0" dirty="0">
              <a:solidFill>
                <a:schemeClr val="tx1"/>
              </a:solidFill>
              <a:latin typeface="Tahoma" pitchFamily="34" charset="0"/>
            </a:endParaRPr>
          </a:p>
        </p:txBody>
      </p:sp>
      <p:sp>
        <p:nvSpPr>
          <p:cNvPr id="10246" name="Text Box 56"/>
          <p:cNvSpPr txBox="1">
            <a:spLocks noChangeArrowheads="1"/>
          </p:cNvSpPr>
          <p:nvPr/>
        </p:nvSpPr>
        <p:spPr bwMode="auto">
          <a:xfrm>
            <a:off x="4572000" y="3810000"/>
            <a:ext cx="3200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FFFF00"/>
                </a:solidFill>
                <a:latin typeface="Arial" charset="0"/>
              </a:defRPr>
            </a:lvl1pPr>
            <a:lvl2pPr marL="742950" indent="-285750">
              <a:defRPr sz="1600" b="1">
                <a:solidFill>
                  <a:srgbClr val="FFFF00"/>
                </a:solidFill>
                <a:latin typeface="Arial" charset="0"/>
              </a:defRPr>
            </a:lvl2pPr>
            <a:lvl3pPr marL="1143000" indent="-228600">
              <a:defRPr sz="1600" b="1">
                <a:solidFill>
                  <a:srgbClr val="FFFF00"/>
                </a:solidFill>
                <a:latin typeface="Arial" charset="0"/>
              </a:defRPr>
            </a:lvl3pPr>
            <a:lvl4pPr marL="1600200" indent="-228600">
              <a:defRPr sz="1600" b="1">
                <a:solidFill>
                  <a:srgbClr val="FFFF00"/>
                </a:solidFill>
                <a:latin typeface="Arial" charset="0"/>
              </a:defRPr>
            </a:lvl4pPr>
            <a:lvl5pPr marL="2057400" indent="-228600">
              <a:defRPr sz="1600" b="1">
                <a:solidFill>
                  <a:srgbClr val="FFFF00"/>
                </a:solidFill>
                <a:latin typeface="Arial" charset="0"/>
              </a:defRPr>
            </a:lvl5pPr>
            <a:lvl6pPr marL="2514600" indent="-228600" algn="ctr" eaLnBrk="0" fontAlgn="base" hangingPunct="0">
              <a:spcBef>
                <a:spcPct val="0"/>
              </a:spcBef>
              <a:spcAft>
                <a:spcPct val="0"/>
              </a:spcAft>
              <a:buFont typeface="Arial" charset="0"/>
              <a:defRPr sz="1600" b="1">
                <a:solidFill>
                  <a:srgbClr val="FFFF00"/>
                </a:solidFill>
                <a:latin typeface="Arial" charset="0"/>
              </a:defRPr>
            </a:lvl6pPr>
            <a:lvl7pPr marL="2971800" indent="-228600" algn="ctr" eaLnBrk="0" fontAlgn="base" hangingPunct="0">
              <a:spcBef>
                <a:spcPct val="0"/>
              </a:spcBef>
              <a:spcAft>
                <a:spcPct val="0"/>
              </a:spcAft>
              <a:buFont typeface="Arial" charset="0"/>
              <a:defRPr sz="1600" b="1">
                <a:solidFill>
                  <a:srgbClr val="FFFF00"/>
                </a:solidFill>
                <a:latin typeface="Arial" charset="0"/>
              </a:defRPr>
            </a:lvl7pPr>
            <a:lvl8pPr marL="3429000" indent="-228600" algn="ctr" eaLnBrk="0" fontAlgn="base" hangingPunct="0">
              <a:spcBef>
                <a:spcPct val="0"/>
              </a:spcBef>
              <a:spcAft>
                <a:spcPct val="0"/>
              </a:spcAft>
              <a:buFont typeface="Arial" charset="0"/>
              <a:defRPr sz="1600" b="1">
                <a:solidFill>
                  <a:srgbClr val="FFFF00"/>
                </a:solidFill>
                <a:latin typeface="Arial" charset="0"/>
              </a:defRPr>
            </a:lvl8pPr>
            <a:lvl9pPr marL="3886200" indent="-228600" algn="ctr" eaLnBrk="0" fontAlgn="base" hangingPunct="0">
              <a:spcBef>
                <a:spcPct val="0"/>
              </a:spcBef>
              <a:spcAft>
                <a:spcPct val="0"/>
              </a:spcAft>
              <a:buFont typeface="Arial" charset="0"/>
              <a:defRPr sz="1600" b="1">
                <a:solidFill>
                  <a:srgbClr val="FFFF00"/>
                </a:solidFill>
                <a:latin typeface="Arial" charset="0"/>
              </a:defRPr>
            </a:lvl9pPr>
          </a:lstStyle>
          <a:p>
            <a:pPr eaLnBrk="1" hangingPunct="1">
              <a:spcBef>
                <a:spcPct val="50000"/>
              </a:spcBef>
              <a:buFontTx/>
              <a:buNone/>
            </a:pPr>
            <a:endParaRPr lang="en-US" sz="1800" b="0" dirty="0">
              <a:solidFill>
                <a:schemeClr val="tx1"/>
              </a:solidFill>
            </a:endParaRPr>
          </a:p>
        </p:txBody>
      </p:sp>
      <p:sp>
        <p:nvSpPr>
          <p:cNvPr id="10250" name="Text Box 10"/>
          <p:cNvSpPr txBox="1">
            <a:spLocks noChangeArrowheads="1"/>
          </p:cNvSpPr>
          <p:nvPr/>
        </p:nvSpPr>
        <p:spPr bwMode="auto">
          <a:xfrm>
            <a:off x="457200" y="1597025"/>
            <a:ext cx="8534400"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spcBef>
                <a:spcPct val="50000"/>
              </a:spcBef>
            </a:pPr>
            <a:r>
              <a:rPr lang="en-US" sz="1800" dirty="0" smtClean="0">
                <a:solidFill>
                  <a:schemeClr val="tx1"/>
                </a:solidFill>
              </a:rPr>
              <a:t>Munson Medical Center is dedicated to the health, safety and welfare of our patients, their families, our staff, and our volunteers. </a:t>
            </a:r>
          </a:p>
          <a:p>
            <a:pPr>
              <a:spcBef>
                <a:spcPct val="50000"/>
              </a:spcBef>
            </a:pPr>
            <a:r>
              <a:rPr lang="en-US" sz="2000" dirty="0" smtClean="0">
                <a:solidFill>
                  <a:schemeClr val="tx1"/>
                </a:solidFill>
              </a:rPr>
              <a:t> </a:t>
            </a:r>
            <a:endParaRPr lang="en-US" sz="1800" b="0" dirty="0">
              <a:solidFill>
                <a:schemeClr val="tx1"/>
              </a:solidFill>
            </a:endParaRPr>
          </a:p>
        </p:txBody>
      </p:sp>
      <p:sp>
        <p:nvSpPr>
          <p:cNvPr id="2" name="Rectangle 1"/>
          <p:cNvSpPr/>
          <p:nvPr/>
        </p:nvSpPr>
        <p:spPr>
          <a:xfrm>
            <a:off x="533400" y="2438400"/>
            <a:ext cx="8305800" cy="4455066"/>
          </a:xfrm>
          <a:prstGeom prst="rect">
            <a:avLst/>
          </a:prstGeom>
        </p:spPr>
        <p:txBody>
          <a:bodyPr wrap="square">
            <a:spAutoFit/>
          </a:bodyPr>
          <a:lstStyle/>
          <a:p>
            <a:pPr lvl="0" algn="l" eaLnBrk="1" hangingPunct="1">
              <a:lnSpc>
                <a:spcPct val="85000"/>
              </a:lnSpc>
              <a:spcBef>
                <a:spcPct val="50000"/>
              </a:spcBef>
            </a:pPr>
            <a:r>
              <a:rPr lang="en-US" sz="1800" dirty="0">
                <a:solidFill>
                  <a:prstClr val="black"/>
                </a:solidFill>
                <a:cs typeface="Times New Roman" charset="0"/>
              </a:rPr>
              <a:t>Course Goal: </a:t>
            </a:r>
            <a:r>
              <a:rPr lang="en-US" sz="1800" b="0" dirty="0" smtClean="0">
                <a:solidFill>
                  <a:prstClr val="black"/>
                </a:solidFill>
                <a:cs typeface="Times New Roman" charset="0"/>
              </a:rPr>
              <a:t>Provide introductory hospital and safety information to nursing students at Munson Medical Center.</a:t>
            </a:r>
            <a:endParaRPr lang="en-US" sz="1800" b="0" dirty="0">
              <a:solidFill>
                <a:prstClr val="black"/>
              </a:solidFill>
              <a:cs typeface="Times New Roman" charset="0"/>
            </a:endParaRPr>
          </a:p>
          <a:p>
            <a:pPr lvl="0" algn="l" eaLnBrk="1" hangingPunct="1">
              <a:lnSpc>
                <a:spcPct val="85000"/>
              </a:lnSpc>
              <a:spcBef>
                <a:spcPct val="50000"/>
              </a:spcBef>
            </a:pPr>
            <a:r>
              <a:rPr lang="en-US" sz="1800" dirty="0" smtClean="0">
                <a:solidFill>
                  <a:prstClr val="black"/>
                </a:solidFill>
                <a:cs typeface="Times New Roman" charset="0"/>
              </a:rPr>
              <a:t>Course Objectives:</a:t>
            </a:r>
            <a:r>
              <a:rPr lang="en-US" sz="1800" b="0" dirty="0" smtClean="0">
                <a:solidFill>
                  <a:prstClr val="black"/>
                </a:solidFill>
                <a:cs typeface="Times New Roman" charset="0"/>
              </a:rPr>
              <a:t>  </a:t>
            </a:r>
            <a:endParaRPr lang="en-US" sz="1800" b="0" dirty="0">
              <a:solidFill>
                <a:prstClr val="black"/>
              </a:solidFill>
              <a:cs typeface="Times New Roman" charset="0"/>
            </a:endParaRPr>
          </a:p>
          <a:p>
            <a:pPr marL="342900" lvl="0" indent="-342900" algn="l" eaLnBrk="1" hangingPunct="1">
              <a:lnSpc>
                <a:spcPct val="85000"/>
              </a:lnSpc>
              <a:spcBef>
                <a:spcPct val="50000"/>
              </a:spcBef>
              <a:buAutoNum type="arabicPeriod"/>
            </a:pPr>
            <a:r>
              <a:rPr lang="en-US" sz="1800" b="0" dirty="0" smtClean="0">
                <a:solidFill>
                  <a:prstClr val="black"/>
                </a:solidFill>
                <a:cs typeface="Times New Roman" charset="0"/>
              </a:rPr>
              <a:t>Describe specific safety behaviors used at Munson Medical Center</a:t>
            </a:r>
          </a:p>
          <a:p>
            <a:pPr marL="342900" lvl="0" indent="-342900" algn="l" eaLnBrk="1" hangingPunct="1">
              <a:lnSpc>
                <a:spcPct val="85000"/>
              </a:lnSpc>
              <a:spcBef>
                <a:spcPct val="50000"/>
              </a:spcBef>
              <a:buAutoNum type="arabicPeriod"/>
            </a:pPr>
            <a:r>
              <a:rPr lang="en-US" sz="1800" b="0" dirty="0" smtClean="0">
                <a:solidFill>
                  <a:prstClr val="black"/>
                </a:solidFill>
                <a:cs typeface="Times New Roman" charset="0"/>
              </a:rPr>
              <a:t>Identify ways YOU can contribute to a safe environment, safe team, and safe patient care</a:t>
            </a:r>
          </a:p>
          <a:p>
            <a:pPr marL="342900" lvl="0" indent="-342900" algn="l" eaLnBrk="1" hangingPunct="1">
              <a:lnSpc>
                <a:spcPct val="85000"/>
              </a:lnSpc>
              <a:spcBef>
                <a:spcPct val="50000"/>
              </a:spcBef>
              <a:buAutoNum type="arabicPeriod"/>
            </a:pPr>
            <a:r>
              <a:rPr lang="en-US" sz="1800" b="0" dirty="0" smtClean="0">
                <a:solidFill>
                  <a:prstClr val="black"/>
                </a:solidFill>
                <a:cs typeface="Times New Roman" charset="0"/>
              </a:rPr>
              <a:t>Understand YOUR role in at least two emergency codes</a:t>
            </a:r>
          </a:p>
          <a:p>
            <a:pPr marL="342900" lvl="0" indent="-342900" algn="l" eaLnBrk="1" hangingPunct="1">
              <a:lnSpc>
                <a:spcPct val="85000"/>
              </a:lnSpc>
              <a:spcBef>
                <a:spcPct val="50000"/>
              </a:spcBef>
              <a:buAutoNum type="arabicPeriod"/>
            </a:pPr>
            <a:r>
              <a:rPr lang="en-US" sz="1800" b="0" dirty="0" smtClean="0">
                <a:solidFill>
                  <a:prstClr val="black"/>
                </a:solidFill>
                <a:cs typeface="Times New Roman" charset="0"/>
              </a:rPr>
              <a:t>List two specific patient safety goals and how YOU contribute to them</a:t>
            </a:r>
          </a:p>
          <a:p>
            <a:pPr marL="342900" indent="-342900" algn="l" eaLnBrk="1" hangingPunct="1">
              <a:lnSpc>
                <a:spcPct val="85000"/>
              </a:lnSpc>
              <a:spcBef>
                <a:spcPct val="50000"/>
              </a:spcBef>
              <a:buFont typeface="Arial" charset="0"/>
              <a:buAutoNum type="arabicPeriod"/>
            </a:pPr>
            <a:r>
              <a:rPr lang="en-US" sz="1800" b="0" dirty="0">
                <a:solidFill>
                  <a:prstClr val="black"/>
                </a:solidFill>
                <a:cs typeface="Times New Roman" charset="0"/>
              </a:rPr>
              <a:t>Describe </a:t>
            </a:r>
            <a:r>
              <a:rPr lang="en-US" sz="1800" b="0" dirty="0" smtClean="0">
                <a:solidFill>
                  <a:prstClr val="black"/>
                </a:solidFill>
                <a:cs typeface="Times New Roman" charset="0"/>
              </a:rPr>
              <a:t>how to </a:t>
            </a:r>
            <a:r>
              <a:rPr lang="en-US" sz="1800" b="0" dirty="0">
                <a:solidFill>
                  <a:prstClr val="black"/>
                </a:solidFill>
                <a:cs typeface="Times New Roman" charset="0"/>
              </a:rPr>
              <a:t>report </a:t>
            </a:r>
            <a:r>
              <a:rPr lang="en-US" sz="1800" b="0" dirty="0" smtClean="0">
                <a:solidFill>
                  <a:prstClr val="black"/>
                </a:solidFill>
                <a:cs typeface="Times New Roman" charset="0"/>
              </a:rPr>
              <a:t>staff, </a:t>
            </a:r>
            <a:r>
              <a:rPr lang="en-US" sz="1800" b="0" dirty="0">
                <a:solidFill>
                  <a:prstClr val="black"/>
                </a:solidFill>
                <a:cs typeface="Times New Roman" charset="0"/>
              </a:rPr>
              <a:t>patient, or environmental safety concerns</a:t>
            </a:r>
          </a:p>
          <a:p>
            <a:pPr eaLnBrk="1" hangingPunct="1">
              <a:lnSpc>
                <a:spcPct val="85000"/>
              </a:lnSpc>
              <a:spcBef>
                <a:spcPct val="50000"/>
              </a:spcBef>
            </a:pPr>
            <a:endParaRPr lang="en-US" sz="1600" i="1" dirty="0" smtClean="0">
              <a:solidFill>
                <a:schemeClr val="tx1"/>
              </a:solidFill>
            </a:endParaRPr>
          </a:p>
          <a:p>
            <a:pPr eaLnBrk="1" hangingPunct="1">
              <a:lnSpc>
                <a:spcPct val="85000"/>
              </a:lnSpc>
              <a:spcBef>
                <a:spcPct val="50000"/>
              </a:spcBef>
            </a:pPr>
            <a:r>
              <a:rPr lang="en-US" sz="1600" i="1" dirty="0" smtClean="0">
                <a:solidFill>
                  <a:schemeClr val="tx1"/>
                </a:solidFill>
              </a:rPr>
              <a:t>Safety </a:t>
            </a:r>
            <a:r>
              <a:rPr lang="en-US" sz="1600" i="1" dirty="0">
                <a:solidFill>
                  <a:schemeClr val="tx1"/>
                </a:solidFill>
              </a:rPr>
              <a:t>is a personal and professional responsibility of every employee, every day.  </a:t>
            </a:r>
          </a:p>
          <a:p>
            <a:pPr lvl="0" algn="l" eaLnBrk="1" hangingPunct="1">
              <a:lnSpc>
                <a:spcPct val="85000"/>
              </a:lnSpc>
              <a:spcBef>
                <a:spcPct val="50000"/>
              </a:spcBef>
            </a:pPr>
            <a:endParaRPr lang="en-US" sz="1800" b="0" dirty="0" smtClean="0">
              <a:solidFill>
                <a:prstClr val="black"/>
              </a:solidFill>
              <a:cs typeface="Times New Roman" charset="0"/>
            </a:endParaRPr>
          </a:p>
          <a:p>
            <a:pPr lvl="0" algn="l" eaLnBrk="1" hangingPunct="1">
              <a:lnSpc>
                <a:spcPct val="85000"/>
              </a:lnSpc>
              <a:spcBef>
                <a:spcPct val="50000"/>
              </a:spcBef>
            </a:pPr>
            <a:r>
              <a:rPr lang="en-US" sz="1800" b="0" dirty="0" smtClean="0">
                <a:solidFill>
                  <a:prstClr val="black"/>
                </a:solidFill>
                <a:cs typeface="Times New Roman" charset="0"/>
              </a:rPr>
              <a:t> </a:t>
            </a:r>
            <a:endParaRPr lang="en-US" sz="1800" dirty="0">
              <a:solidFill>
                <a:prstClr val="black"/>
              </a:solidFill>
              <a:cs typeface="Times New Roman"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p:cNvSpPr>
          <p:nvPr>
            <p:ph type="title" idx="4294967295"/>
          </p:nvPr>
        </p:nvSpPr>
        <p:spPr>
          <a:xfrm>
            <a:off x="457200" y="457200"/>
            <a:ext cx="8229600" cy="1143000"/>
          </a:xfrm>
        </p:spPr>
        <p:txBody>
          <a:bodyPr/>
          <a:lstStyle/>
          <a:p>
            <a:pPr eaLnBrk="1" hangingPunct="1"/>
            <a:r>
              <a:rPr lang="en-US" dirty="0" smtClean="0">
                <a:latin typeface="Arial" charset="0"/>
              </a:rPr>
              <a:t>Keeping Yourself Safe: </a:t>
            </a:r>
            <a:br>
              <a:rPr lang="en-US" dirty="0" smtClean="0">
                <a:latin typeface="Arial" charset="0"/>
              </a:rPr>
            </a:br>
            <a:r>
              <a:rPr lang="en-US" dirty="0" smtClean="0">
                <a:latin typeface="Arial" charset="0"/>
              </a:rPr>
              <a:t>Workplace Violence</a:t>
            </a:r>
            <a:endParaRPr lang="en-US" sz="1600" i="1" dirty="0" smtClean="0">
              <a:latin typeface="Arial" charset="0"/>
            </a:endParaRPr>
          </a:p>
        </p:txBody>
      </p:sp>
      <p:sp>
        <p:nvSpPr>
          <p:cNvPr id="43012" name="Rectangle 4"/>
          <p:cNvSpPr>
            <a:spLocks noChangeArrowheads="1"/>
          </p:cNvSpPr>
          <p:nvPr/>
        </p:nvSpPr>
        <p:spPr bwMode="auto">
          <a:xfrm>
            <a:off x="5105400" y="2057400"/>
            <a:ext cx="3048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3013" name="Text Box 5"/>
          <p:cNvSpPr txBox="1">
            <a:spLocks noChangeArrowheads="1"/>
          </p:cNvSpPr>
          <p:nvPr/>
        </p:nvSpPr>
        <p:spPr bwMode="auto">
          <a:xfrm>
            <a:off x="533400" y="4572000"/>
            <a:ext cx="2819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endParaRPr lang="en-US" sz="1600"/>
          </a:p>
        </p:txBody>
      </p:sp>
      <p:sp>
        <p:nvSpPr>
          <p:cNvPr id="43015" name="Text Box 10"/>
          <p:cNvSpPr txBox="1">
            <a:spLocks noChangeArrowheads="1"/>
          </p:cNvSpPr>
          <p:nvPr/>
        </p:nvSpPr>
        <p:spPr bwMode="auto">
          <a:xfrm>
            <a:off x="457200" y="1600200"/>
            <a:ext cx="8229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1600" b="1">
                <a:solidFill>
                  <a:srgbClr val="FFFF00"/>
                </a:solidFill>
                <a:latin typeface="Arial" charset="0"/>
              </a:defRPr>
            </a:lvl1pPr>
            <a:lvl2pPr marL="742950" indent="-285750">
              <a:defRPr sz="1600" b="1">
                <a:solidFill>
                  <a:srgbClr val="FFFF00"/>
                </a:solidFill>
                <a:latin typeface="Arial" charset="0"/>
              </a:defRPr>
            </a:lvl2pPr>
            <a:lvl3pPr marL="1143000" indent="-228600">
              <a:defRPr sz="1600" b="1">
                <a:solidFill>
                  <a:srgbClr val="FFFF00"/>
                </a:solidFill>
                <a:latin typeface="Arial" charset="0"/>
              </a:defRPr>
            </a:lvl3pPr>
            <a:lvl4pPr marL="1600200" indent="-228600">
              <a:defRPr sz="1600" b="1">
                <a:solidFill>
                  <a:srgbClr val="FFFF00"/>
                </a:solidFill>
                <a:latin typeface="Arial" charset="0"/>
              </a:defRPr>
            </a:lvl4pPr>
            <a:lvl5pPr marL="2057400" indent="-228600">
              <a:defRPr sz="1600" b="1">
                <a:solidFill>
                  <a:srgbClr val="FFFF00"/>
                </a:solidFill>
                <a:latin typeface="Arial" charset="0"/>
              </a:defRPr>
            </a:lvl5pPr>
            <a:lvl6pPr marL="2514600" indent="-228600" algn="ctr" eaLnBrk="0" fontAlgn="base" hangingPunct="0">
              <a:spcBef>
                <a:spcPct val="0"/>
              </a:spcBef>
              <a:spcAft>
                <a:spcPct val="0"/>
              </a:spcAft>
              <a:buFont typeface="Arial" charset="0"/>
              <a:defRPr sz="1600" b="1">
                <a:solidFill>
                  <a:srgbClr val="FFFF00"/>
                </a:solidFill>
                <a:latin typeface="Arial" charset="0"/>
              </a:defRPr>
            </a:lvl6pPr>
            <a:lvl7pPr marL="2971800" indent="-228600" algn="ctr" eaLnBrk="0" fontAlgn="base" hangingPunct="0">
              <a:spcBef>
                <a:spcPct val="0"/>
              </a:spcBef>
              <a:spcAft>
                <a:spcPct val="0"/>
              </a:spcAft>
              <a:buFont typeface="Arial" charset="0"/>
              <a:defRPr sz="1600" b="1">
                <a:solidFill>
                  <a:srgbClr val="FFFF00"/>
                </a:solidFill>
                <a:latin typeface="Arial" charset="0"/>
              </a:defRPr>
            </a:lvl7pPr>
            <a:lvl8pPr marL="3429000" indent="-228600" algn="ctr" eaLnBrk="0" fontAlgn="base" hangingPunct="0">
              <a:spcBef>
                <a:spcPct val="0"/>
              </a:spcBef>
              <a:spcAft>
                <a:spcPct val="0"/>
              </a:spcAft>
              <a:buFont typeface="Arial" charset="0"/>
              <a:defRPr sz="1600" b="1">
                <a:solidFill>
                  <a:srgbClr val="FFFF00"/>
                </a:solidFill>
                <a:latin typeface="Arial" charset="0"/>
              </a:defRPr>
            </a:lvl8pPr>
            <a:lvl9pPr marL="3886200" indent="-228600" algn="ctr" eaLnBrk="0" fontAlgn="base" hangingPunct="0">
              <a:spcBef>
                <a:spcPct val="0"/>
              </a:spcBef>
              <a:spcAft>
                <a:spcPct val="0"/>
              </a:spcAft>
              <a:buFont typeface="Arial" charset="0"/>
              <a:defRPr sz="1600" b="1">
                <a:solidFill>
                  <a:srgbClr val="FFFF00"/>
                </a:solidFill>
                <a:latin typeface="Arial" charset="0"/>
              </a:defRPr>
            </a:lvl9pPr>
          </a:lstStyle>
          <a:p>
            <a:pPr eaLnBrk="1" hangingPunct="1">
              <a:spcBef>
                <a:spcPct val="50000"/>
              </a:spcBef>
              <a:buFontTx/>
              <a:buNone/>
            </a:pPr>
            <a:r>
              <a:rPr lang="en-US" sz="2000" dirty="0" smtClean="0">
                <a:solidFill>
                  <a:schemeClr val="tx1"/>
                </a:solidFill>
              </a:rPr>
              <a:t>Munson Healthcare has a zero tolerance policy!</a:t>
            </a:r>
            <a:endParaRPr lang="en-US" sz="2000" dirty="0">
              <a:solidFill>
                <a:schemeClr val="tx1"/>
              </a:solidFill>
            </a:endParaRPr>
          </a:p>
        </p:txBody>
      </p:sp>
      <p:pic>
        <p:nvPicPr>
          <p:cNvPr id="43018" name="Picture 10" descr="http://authordev.healthstream.com/content/munson_healthcare/Smith_Workplace%20Violence%20Prevention/images/1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276600"/>
            <a:ext cx="2819400" cy="1868488"/>
          </a:xfrm>
          <a:prstGeom prst="rect">
            <a:avLst/>
          </a:prstGeom>
          <a:noFill/>
          <a:extLst>
            <a:ext uri="{909E8E84-426E-40DD-AFC4-6F175D3DCCD1}">
              <a14:hiddenFill xmlns:a14="http://schemas.microsoft.com/office/drawing/2010/main">
                <a:solidFill>
                  <a:srgbClr val="FFFFFF"/>
                </a:solidFill>
              </a14:hiddenFill>
            </a:ext>
          </a:extLst>
        </p:spPr>
      </p:pic>
      <p:sp>
        <p:nvSpPr>
          <p:cNvPr id="43019" name="Text Box 11"/>
          <p:cNvSpPr txBox="1">
            <a:spLocks noChangeArrowheads="1"/>
          </p:cNvSpPr>
          <p:nvPr/>
        </p:nvSpPr>
        <p:spPr bwMode="auto">
          <a:xfrm>
            <a:off x="457200" y="1981200"/>
            <a:ext cx="3505200" cy="155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l" eaLnBrk="1" hangingPunct="1">
              <a:spcBef>
                <a:spcPct val="50000"/>
              </a:spcBef>
              <a:buFontTx/>
              <a:buNone/>
            </a:pPr>
            <a:r>
              <a:rPr lang="en-US" sz="1800" b="0" dirty="0">
                <a:solidFill>
                  <a:schemeClr val="tx1"/>
                </a:solidFill>
              </a:rPr>
              <a:t>Workplace violence is written, verbal, or nonverbal threats of bodily harm, or intimidation, or physical assault, or battery.</a:t>
            </a:r>
          </a:p>
          <a:p>
            <a:pPr algn="l">
              <a:spcBef>
                <a:spcPct val="50000"/>
              </a:spcBef>
            </a:pPr>
            <a:endParaRPr lang="en-US" sz="1600" dirty="0"/>
          </a:p>
        </p:txBody>
      </p:sp>
      <p:sp>
        <p:nvSpPr>
          <p:cNvPr id="43021" name="Text Box 13"/>
          <p:cNvSpPr txBox="1">
            <a:spLocks noChangeArrowheads="1"/>
          </p:cNvSpPr>
          <p:nvPr/>
        </p:nvSpPr>
        <p:spPr bwMode="auto">
          <a:xfrm>
            <a:off x="533400" y="5334000"/>
            <a:ext cx="32766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l">
              <a:spcBef>
                <a:spcPct val="50000"/>
              </a:spcBef>
            </a:pPr>
            <a:r>
              <a:rPr lang="en-US" sz="1800" b="0" dirty="0">
                <a:solidFill>
                  <a:schemeClr val="tx1"/>
                </a:solidFill>
              </a:rPr>
              <a:t>Employees and physicians are responsible for knowing and adhering to the Code of Conduct Policy.</a:t>
            </a:r>
          </a:p>
        </p:txBody>
      </p:sp>
      <p:sp>
        <p:nvSpPr>
          <p:cNvPr id="2" name="Rectangle 1"/>
          <p:cNvSpPr/>
          <p:nvPr/>
        </p:nvSpPr>
        <p:spPr>
          <a:xfrm>
            <a:off x="4419600" y="2057400"/>
            <a:ext cx="4572000" cy="4079578"/>
          </a:xfrm>
          <a:prstGeom prst="rect">
            <a:avLst/>
          </a:prstGeom>
        </p:spPr>
        <p:txBody>
          <a:bodyPr>
            <a:spAutoFit/>
          </a:bodyPr>
          <a:lstStyle/>
          <a:p>
            <a:pPr marL="230188" indent="-230188" algn="l" eaLnBrk="1" hangingPunct="1">
              <a:lnSpc>
                <a:spcPct val="85000"/>
              </a:lnSpc>
              <a:spcBef>
                <a:spcPct val="20000"/>
              </a:spcBef>
              <a:spcAft>
                <a:spcPts val="600"/>
              </a:spcAft>
              <a:buFont typeface="Wingdings" pitchFamily="2" charset="2"/>
              <a:buChar char="§"/>
            </a:pPr>
            <a:r>
              <a:rPr lang="en-US" sz="1800" b="0" dirty="0" smtClean="0">
                <a:solidFill>
                  <a:schemeClr val="tx1"/>
                </a:solidFill>
              </a:rPr>
              <a:t>Watch for warning signs of workplace violence.</a:t>
            </a:r>
          </a:p>
          <a:p>
            <a:pPr marL="230188" indent="-230188" algn="l" eaLnBrk="1" hangingPunct="1">
              <a:lnSpc>
                <a:spcPct val="85000"/>
              </a:lnSpc>
              <a:spcBef>
                <a:spcPct val="20000"/>
              </a:spcBef>
              <a:spcAft>
                <a:spcPts val="600"/>
              </a:spcAft>
              <a:buFont typeface="Wingdings" pitchFamily="2" charset="2"/>
              <a:buChar char="§"/>
            </a:pPr>
            <a:r>
              <a:rPr lang="en-US" sz="1800" b="0" dirty="0" smtClean="0">
                <a:solidFill>
                  <a:schemeClr val="tx1"/>
                </a:solidFill>
              </a:rPr>
              <a:t>Early detection and early intervention can help prevent further escalation.</a:t>
            </a:r>
          </a:p>
          <a:p>
            <a:pPr marL="230188" indent="-230188" algn="l" eaLnBrk="1" hangingPunct="1">
              <a:lnSpc>
                <a:spcPct val="85000"/>
              </a:lnSpc>
              <a:spcBef>
                <a:spcPct val="20000"/>
              </a:spcBef>
              <a:spcAft>
                <a:spcPts val="600"/>
              </a:spcAft>
              <a:buFont typeface="Wingdings" pitchFamily="2" charset="2"/>
              <a:buChar char="§"/>
            </a:pPr>
            <a:r>
              <a:rPr lang="en-US" sz="1800" b="0" dirty="0" smtClean="0">
                <a:solidFill>
                  <a:schemeClr val="tx1"/>
                </a:solidFill>
              </a:rPr>
              <a:t>Wear </a:t>
            </a:r>
            <a:r>
              <a:rPr lang="en-US" sz="1800" b="0" dirty="0">
                <a:solidFill>
                  <a:schemeClr val="tx1"/>
                </a:solidFill>
              </a:rPr>
              <a:t>ID badge at all times, including when entering and exiting the hospital.</a:t>
            </a:r>
          </a:p>
          <a:p>
            <a:pPr marL="230188" indent="-230188" algn="l" eaLnBrk="1" hangingPunct="1">
              <a:lnSpc>
                <a:spcPct val="85000"/>
              </a:lnSpc>
              <a:spcBef>
                <a:spcPct val="20000"/>
              </a:spcBef>
              <a:spcAft>
                <a:spcPts val="600"/>
              </a:spcAft>
              <a:buFont typeface="Wingdings" pitchFamily="2" charset="2"/>
              <a:buChar char="§"/>
            </a:pPr>
            <a:r>
              <a:rPr lang="en-US" sz="1800" b="0" dirty="0">
                <a:solidFill>
                  <a:srgbClr val="FF0000"/>
                </a:solidFill>
              </a:rPr>
              <a:t>Report suspicious activity immediately by calling Security at 5-6700</a:t>
            </a:r>
            <a:r>
              <a:rPr lang="en-US" sz="1800" b="0" dirty="0">
                <a:solidFill>
                  <a:schemeClr val="tx1"/>
                </a:solidFill>
              </a:rPr>
              <a:t>.</a:t>
            </a:r>
          </a:p>
          <a:p>
            <a:pPr marL="230188" indent="-230188" algn="l" eaLnBrk="1" hangingPunct="1">
              <a:lnSpc>
                <a:spcPct val="85000"/>
              </a:lnSpc>
              <a:spcBef>
                <a:spcPct val="20000"/>
              </a:spcBef>
              <a:spcAft>
                <a:spcPts val="600"/>
              </a:spcAft>
              <a:buFont typeface="Wingdings" pitchFamily="2" charset="2"/>
              <a:buChar char="§"/>
            </a:pPr>
            <a:r>
              <a:rPr lang="en-US" sz="1800" b="0" dirty="0">
                <a:solidFill>
                  <a:schemeClr val="tx1"/>
                </a:solidFill>
              </a:rPr>
              <a:t>Park only in employee-designated areas.</a:t>
            </a:r>
          </a:p>
          <a:p>
            <a:pPr marL="230188" indent="-230188" algn="l" eaLnBrk="1" hangingPunct="1">
              <a:lnSpc>
                <a:spcPct val="85000"/>
              </a:lnSpc>
              <a:spcBef>
                <a:spcPct val="20000"/>
              </a:spcBef>
              <a:spcAft>
                <a:spcPts val="600"/>
              </a:spcAft>
              <a:buFont typeface="Wingdings" pitchFamily="2" charset="2"/>
              <a:buChar char="§"/>
            </a:pPr>
            <a:r>
              <a:rPr lang="en-US" sz="1800" b="0" dirty="0">
                <a:solidFill>
                  <a:schemeClr val="tx1"/>
                </a:solidFill>
              </a:rPr>
              <a:t>Use the buddy system when possible.</a:t>
            </a:r>
          </a:p>
          <a:p>
            <a:pPr marL="230188" indent="-230188" algn="l" eaLnBrk="1" hangingPunct="1">
              <a:lnSpc>
                <a:spcPct val="85000"/>
              </a:lnSpc>
              <a:spcBef>
                <a:spcPct val="20000"/>
              </a:spcBef>
              <a:spcAft>
                <a:spcPts val="600"/>
              </a:spcAft>
              <a:buFont typeface="Wingdings" pitchFamily="2" charset="2"/>
              <a:buChar char="§"/>
            </a:pPr>
            <a:r>
              <a:rPr lang="en-US" sz="1800" b="0" dirty="0">
                <a:solidFill>
                  <a:schemeClr val="tx1"/>
                </a:solidFill>
              </a:rPr>
              <a:t>Limit and secure personal valuables.</a:t>
            </a:r>
          </a:p>
          <a:p>
            <a:pPr marL="230188" indent="-230188" algn="l" eaLnBrk="1" hangingPunct="1">
              <a:lnSpc>
                <a:spcPct val="85000"/>
              </a:lnSpc>
              <a:spcBef>
                <a:spcPct val="20000"/>
              </a:spcBef>
              <a:spcAft>
                <a:spcPts val="600"/>
              </a:spcAft>
              <a:buFont typeface="Wingdings" pitchFamily="2" charset="2"/>
              <a:buChar char="§"/>
            </a:pPr>
            <a:r>
              <a:rPr lang="en-US" sz="1800" b="0" dirty="0">
                <a:solidFill>
                  <a:schemeClr val="tx1"/>
                </a:solidFill>
              </a:rPr>
              <a:t>Do not allow unauthorized persons access to locked areas.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Grp="1"/>
          </p:cNvSpPr>
          <p:nvPr>
            <p:ph type="title"/>
          </p:nvPr>
        </p:nvSpPr>
        <p:spPr>
          <a:xfrm>
            <a:off x="457200" y="503971"/>
            <a:ext cx="8229600" cy="1143000"/>
          </a:xfrm>
        </p:spPr>
        <p:txBody>
          <a:bodyPr/>
          <a:lstStyle/>
          <a:p>
            <a:pPr eaLnBrk="1" hangingPunct="1"/>
            <a:r>
              <a:rPr lang="en-US" sz="3500" dirty="0" smtClean="0">
                <a:latin typeface="Arial" charset="0"/>
              </a:rPr>
              <a:t>Keeping Yourself Safe: Chemical Safety</a:t>
            </a:r>
          </a:p>
        </p:txBody>
      </p:sp>
      <p:sp>
        <p:nvSpPr>
          <p:cNvPr id="27652" name="Rectangle 4"/>
          <p:cNvSpPr>
            <a:spLocks noChangeArrowheads="1"/>
          </p:cNvSpPr>
          <p:nvPr/>
        </p:nvSpPr>
        <p:spPr bwMode="auto">
          <a:xfrm>
            <a:off x="9356725" y="-1233488"/>
            <a:ext cx="4763" cy="0"/>
          </a:xfrm>
          <a:prstGeom prst="rect">
            <a:avLst/>
          </a:prstGeom>
          <a:noFill/>
          <a:ln w="9525">
            <a:noFill/>
            <a:miter lim="800000"/>
            <a:headEnd/>
            <a:tailEnd/>
          </a:ln>
          <a:effectLst/>
        </p:spPr>
        <p:txBody>
          <a:bodyPr>
            <a:spAutoFit/>
          </a:bodyPr>
          <a:lstStyle/>
          <a:p>
            <a:pPr eaLnBrk="1" hangingPunct="1">
              <a:defRPr/>
            </a:pPr>
            <a:endParaRPr lang="en-US" sz="1600" dirty="0">
              <a:effectLst>
                <a:outerShdw blurRad="38100" dist="38100" dir="2700000" algn="tl">
                  <a:srgbClr val="000000">
                    <a:alpha val="43137"/>
                  </a:srgbClr>
                </a:outerShdw>
              </a:effectLst>
            </a:endParaRPr>
          </a:p>
        </p:txBody>
      </p:sp>
      <p:sp>
        <p:nvSpPr>
          <p:cNvPr id="27655" name="Rectangle 7"/>
          <p:cNvSpPr>
            <a:spLocks noChangeArrowheads="1"/>
          </p:cNvSpPr>
          <p:nvPr/>
        </p:nvSpPr>
        <p:spPr bwMode="auto">
          <a:xfrm>
            <a:off x="9867900" y="-906463"/>
            <a:ext cx="4763" cy="0"/>
          </a:xfrm>
          <a:prstGeom prst="rect">
            <a:avLst/>
          </a:prstGeom>
          <a:noFill/>
          <a:ln w="9525">
            <a:noFill/>
            <a:miter lim="800000"/>
            <a:headEnd/>
            <a:tailEnd/>
          </a:ln>
          <a:effectLst/>
        </p:spPr>
        <p:txBody>
          <a:bodyPr>
            <a:spAutoFit/>
          </a:bodyPr>
          <a:lstStyle/>
          <a:p>
            <a:pPr eaLnBrk="1" hangingPunct="1">
              <a:defRPr/>
            </a:pPr>
            <a:endParaRPr lang="en-US" sz="1600" dirty="0">
              <a:effectLst>
                <a:outerShdw blurRad="38100" dist="38100" dir="2700000" algn="tl">
                  <a:srgbClr val="000000">
                    <a:alpha val="43137"/>
                  </a:srgbClr>
                </a:outerShdw>
              </a:effectLst>
            </a:endParaRPr>
          </a:p>
        </p:txBody>
      </p:sp>
      <p:sp>
        <p:nvSpPr>
          <p:cNvPr id="27658" name="Rectangle 10"/>
          <p:cNvSpPr>
            <a:spLocks noChangeArrowheads="1"/>
          </p:cNvSpPr>
          <p:nvPr/>
        </p:nvSpPr>
        <p:spPr bwMode="auto">
          <a:xfrm>
            <a:off x="9177338" y="1031875"/>
            <a:ext cx="4762" cy="0"/>
          </a:xfrm>
          <a:prstGeom prst="rect">
            <a:avLst/>
          </a:prstGeom>
          <a:noFill/>
          <a:ln w="9525">
            <a:noFill/>
            <a:miter lim="800000"/>
            <a:headEnd/>
            <a:tailEnd/>
          </a:ln>
          <a:effectLst/>
        </p:spPr>
        <p:txBody>
          <a:bodyPr>
            <a:spAutoFit/>
          </a:bodyPr>
          <a:lstStyle/>
          <a:p>
            <a:pPr eaLnBrk="1" hangingPunct="1">
              <a:defRPr/>
            </a:pPr>
            <a:endParaRPr lang="en-US" sz="1600" dirty="0">
              <a:effectLst>
                <a:outerShdw blurRad="38100" dist="38100" dir="2700000" algn="tl">
                  <a:srgbClr val="000000">
                    <a:alpha val="43137"/>
                  </a:srgbClr>
                </a:outerShdw>
              </a:effectLst>
            </a:endParaRPr>
          </a:p>
        </p:txBody>
      </p:sp>
      <p:sp>
        <p:nvSpPr>
          <p:cNvPr id="3080" name="Text Box 13"/>
          <p:cNvSpPr txBox="1">
            <a:spLocks noChangeArrowheads="1"/>
          </p:cNvSpPr>
          <p:nvPr/>
        </p:nvSpPr>
        <p:spPr bwMode="auto">
          <a:xfrm>
            <a:off x="457200" y="1617663"/>
            <a:ext cx="8229600" cy="2914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FFFF00"/>
                </a:solidFill>
                <a:latin typeface="Arial" charset="0"/>
              </a:defRPr>
            </a:lvl1pPr>
            <a:lvl2pPr marL="742950" indent="-285750">
              <a:defRPr sz="1600" b="1">
                <a:solidFill>
                  <a:srgbClr val="FFFF00"/>
                </a:solidFill>
                <a:latin typeface="Arial" charset="0"/>
              </a:defRPr>
            </a:lvl2pPr>
            <a:lvl3pPr marL="1143000" indent="-228600">
              <a:defRPr sz="1600" b="1">
                <a:solidFill>
                  <a:srgbClr val="FFFF00"/>
                </a:solidFill>
                <a:latin typeface="Arial" charset="0"/>
              </a:defRPr>
            </a:lvl3pPr>
            <a:lvl4pPr marL="1600200" indent="-228600">
              <a:defRPr sz="1600" b="1">
                <a:solidFill>
                  <a:srgbClr val="FFFF00"/>
                </a:solidFill>
                <a:latin typeface="Arial" charset="0"/>
              </a:defRPr>
            </a:lvl4pPr>
            <a:lvl5pPr marL="2057400" indent="-228600">
              <a:defRPr sz="1600" b="1">
                <a:solidFill>
                  <a:srgbClr val="FFFF00"/>
                </a:solidFill>
                <a:latin typeface="Arial" charset="0"/>
              </a:defRPr>
            </a:lvl5pPr>
            <a:lvl6pPr marL="2514600" indent="-228600" algn="ctr" eaLnBrk="0" fontAlgn="base" hangingPunct="0">
              <a:spcBef>
                <a:spcPct val="0"/>
              </a:spcBef>
              <a:spcAft>
                <a:spcPct val="0"/>
              </a:spcAft>
              <a:buFont typeface="Arial" charset="0"/>
              <a:defRPr sz="1600" b="1">
                <a:solidFill>
                  <a:srgbClr val="FFFF00"/>
                </a:solidFill>
                <a:latin typeface="Arial" charset="0"/>
              </a:defRPr>
            </a:lvl6pPr>
            <a:lvl7pPr marL="2971800" indent="-228600" algn="ctr" eaLnBrk="0" fontAlgn="base" hangingPunct="0">
              <a:spcBef>
                <a:spcPct val="0"/>
              </a:spcBef>
              <a:spcAft>
                <a:spcPct val="0"/>
              </a:spcAft>
              <a:buFont typeface="Arial" charset="0"/>
              <a:defRPr sz="1600" b="1">
                <a:solidFill>
                  <a:srgbClr val="FFFF00"/>
                </a:solidFill>
                <a:latin typeface="Arial" charset="0"/>
              </a:defRPr>
            </a:lvl7pPr>
            <a:lvl8pPr marL="3429000" indent="-228600" algn="ctr" eaLnBrk="0" fontAlgn="base" hangingPunct="0">
              <a:spcBef>
                <a:spcPct val="0"/>
              </a:spcBef>
              <a:spcAft>
                <a:spcPct val="0"/>
              </a:spcAft>
              <a:buFont typeface="Arial" charset="0"/>
              <a:defRPr sz="1600" b="1">
                <a:solidFill>
                  <a:srgbClr val="FFFF00"/>
                </a:solidFill>
                <a:latin typeface="Arial" charset="0"/>
              </a:defRPr>
            </a:lvl8pPr>
            <a:lvl9pPr marL="3886200" indent="-228600" algn="ctr" eaLnBrk="0" fontAlgn="base" hangingPunct="0">
              <a:spcBef>
                <a:spcPct val="0"/>
              </a:spcBef>
              <a:spcAft>
                <a:spcPct val="0"/>
              </a:spcAft>
              <a:buFont typeface="Arial" charset="0"/>
              <a:defRPr sz="1600" b="1">
                <a:solidFill>
                  <a:srgbClr val="FFFF00"/>
                </a:solidFill>
                <a:latin typeface="Arial" charset="0"/>
              </a:defRPr>
            </a:lvl9pPr>
          </a:lstStyle>
          <a:p>
            <a:pPr eaLnBrk="1" hangingPunct="1">
              <a:lnSpc>
                <a:spcPct val="85000"/>
              </a:lnSpc>
              <a:spcBef>
                <a:spcPct val="50000"/>
              </a:spcBef>
              <a:buFontTx/>
              <a:buNone/>
            </a:pPr>
            <a:r>
              <a:rPr lang="en-US" sz="2000" i="1" dirty="0">
                <a:solidFill>
                  <a:schemeClr val="tx1"/>
                </a:solidFill>
              </a:rPr>
              <a:t>Everyone is required to </a:t>
            </a:r>
            <a:r>
              <a:rPr lang="en-US" sz="2000" i="1" dirty="0" smtClean="0">
                <a:solidFill>
                  <a:schemeClr val="tx1"/>
                </a:solidFill>
              </a:rPr>
              <a:t>know which chemicals are used in their specific work environment and how to handle </a:t>
            </a:r>
            <a:r>
              <a:rPr lang="en-US" sz="2000" i="1" dirty="0">
                <a:solidFill>
                  <a:schemeClr val="tx1"/>
                </a:solidFill>
              </a:rPr>
              <a:t>chemicals safely.</a:t>
            </a:r>
          </a:p>
          <a:p>
            <a:pPr algn="l" eaLnBrk="1" hangingPunct="1">
              <a:lnSpc>
                <a:spcPct val="85000"/>
              </a:lnSpc>
              <a:spcBef>
                <a:spcPct val="50000"/>
              </a:spcBef>
            </a:pPr>
            <a:r>
              <a:rPr lang="en-US" sz="1800" b="0" dirty="0" smtClean="0">
                <a:solidFill>
                  <a:schemeClr val="tx1"/>
                </a:solidFill>
              </a:rPr>
              <a:t>Safety </a:t>
            </a:r>
            <a:r>
              <a:rPr lang="en-US" sz="1800" b="0" dirty="0">
                <a:solidFill>
                  <a:schemeClr val="tx1"/>
                </a:solidFill>
              </a:rPr>
              <a:t>Data Sheets </a:t>
            </a:r>
            <a:r>
              <a:rPr lang="en-US" sz="1800" b="0" dirty="0" smtClean="0">
                <a:solidFill>
                  <a:schemeClr val="tx1"/>
                </a:solidFill>
              </a:rPr>
              <a:t>(SDS</a:t>
            </a:r>
            <a:r>
              <a:rPr lang="en-US" sz="1800" b="0" dirty="0">
                <a:solidFill>
                  <a:schemeClr val="tx1"/>
                </a:solidFill>
              </a:rPr>
              <a:t>) explain the hazards associated with use of chemicals and the recommended personal protective equipment (PPE) to be used when working with the chemicals</a:t>
            </a:r>
            <a:r>
              <a:rPr lang="en-US" sz="1800" b="0" dirty="0" smtClean="0">
                <a:solidFill>
                  <a:schemeClr val="tx1"/>
                </a:solidFill>
              </a:rPr>
              <a:t>.</a:t>
            </a:r>
          </a:p>
          <a:p>
            <a:pPr algn="l" eaLnBrk="1" hangingPunct="1">
              <a:lnSpc>
                <a:spcPct val="85000"/>
              </a:lnSpc>
              <a:spcBef>
                <a:spcPct val="50000"/>
              </a:spcBef>
            </a:pPr>
            <a:r>
              <a:rPr lang="en-US" sz="1800" b="0" dirty="0">
                <a:solidFill>
                  <a:schemeClr val="tx1"/>
                </a:solidFill>
              </a:rPr>
              <a:t>OSHA’s Hazard Communications Standard mandates the </a:t>
            </a:r>
            <a:r>
              <a:rPr lang="en-US" sz="1800" i="1" dirty="0">
                <a:solidFill>
                  <a:srgbClr val="C00000"/>
                </a:solidFill>
              </a:rPr>
              <a:t>right to know</a:t>
            </a:r>
            <a:r>
              <a:rPr lang="en-US" sz="1800" dirty="0">
                <a:solidFill>
                  <a:srgbClr val="C00000"/>
                </a:solidFill>
              </a:rPr>
              <a:t> </a:t>
            </a:r>
            <a:r>
              <a:rPr lang="en-US" sz="1800" b="0" dirty="0">
                <a:solidFill>
                  <a:schemeClr val="tx1"/>
                </a:solidFill>
              </a:rPr>
              <a:t>about hazardous chemicals in the workplace.  Chemicals are hazardous when they are explosive, flammable, corrosive, or can cause acute and/or chronic health problems.  They must be stored in properly-labeled containers. </a:t>
            </a:r>
          </a:p>
          <a:p>
            <a:pPr algn="l" eaLnBrk="1" hangingPunct="1">
              <a:lnSpc>
                <a:spcPct val="85000"/>
              </a:lnSpc>
              <a:spcBef>
                <a:spcPct val="50000"/>
              </a:spcBef>
            </a:pPr>
            <a:endParaRPr lang="en-US" sz="1800" b="0" dirty="0">
              <a:solidFill>
                <a:schemeClr val="tx1"/>
              </a:solidFill>
            </a:endParaRPr>
          </a:p>
        </p:txBody>
      </p:sp>
      <p:sp>
        <p:nvSpPr>
          <p:cNvPr id="3081" name="Text Box 16"/>
          <p:cNvSpPr txBox="1">
            <a:spLocks noChangeArrowheads="1"/>
          </p:cNvSpPr>
          <p:nvPr/>
        </p:nvSpPr>
        <p:spPr bwMode="auto">
          <a:xfrm>
            <a:off x="457200" y="5192713"/>
            <a:ext cx="1752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FFFF00"/>
                </a:solidFill>
                <a:latin typeface="Arial" charset="0"/>
              </a:defRPr>
            </a:lvl1pPr>
            <a:lvl2pPr marL="742950" indent="-285750">
              <a:defRPr sz="1600" b="1">
                <a:solidFill>
                  <a:srgbClr val="FFFF00"/>
                </a:solidFill>
                <a:latin typeface="Arial" charset="0"/>
              </a:defRPr>
            </a:lvl2pPr>
            <a:lvl3pPr marL="1143000" indent="-228600">
              <a:defRPr sz="1600" b="1">
                <a:solidFill>
                  <a:srgbClr val="FFFF00"/>
                </a:solidFill>
                <a:latin typeface="Arial" charset="0"/>
              </a:defRPr>
            </a:lvl3pPr>
            <a:lvl4pPr marL="1600200" indent="-228600">
              <a:defRPr sz="1600" b="1">
                <a:solidFill>
                  <a:srgbClr val="FFFF00"/>
                </a:solidFill>
                <a:latin typeface="Arial" charset="0"/>
              </a:defRPr>
            </a:lvl4pPr>
            <a:lvl5pPr marL="2057400" indent="-228600">
              <a:defRPr sz="1600" b="1">
                <a:solidFill>
                  <a:srgbClr val="FFFF00"/>
                </a:solidFill>
                <a:latin typeface="Arial" charset="0"/>
              </a:defRPr>
            </a:lvl5pPr>
            <a:lvl6pPr marL="2514600" indent="-228600" algn="ctr" eaLnBrk="0" fontAlgn="base" hangingPunct="0">
              <a:spcBef>
                <a:spcPct val="0"/>
              </a:spcBef>
              <a:spcAft>
                <a:spcPct val="0"/>
              </a:spcAft>
              <a:buFont typeface="Arial" charset="0"/>
              <a:defRPr sz="1600" b="1">
                <a:solidFill>
                  <a:srgbClr val="FFFF00"/>
                </a:solidFill>
                <a:latin typeface="Arial" charset="0"/>
              </a:defRPr>
            </a:lvl6pPr>
            <a:lvl7pPr marL="2971800" indent="-228600" algn="ctr" eaLnBrk="0" fontAlgn="base" hangingPunct="0">
              <a:spcBef>
                <a:spcPct val="0"/>
              </a:spcBef>
              <a:spcAft>
                <a:spcPct val="0"/>
              </a:spcAft>
              <a:buFont typeface="Arial" charset="0"/>
              <a:defRPr sz="1600" b="1">
                <a:solidFill>
                  <a:srgbClr val="FFFF00"/>
                </a:solidFill>
                <a:latin typeface="Arial" charset="0"/>
              </a:defRPr>
            </a:lvl7pPr>
            <a:lvl8pPr marL="3429000" indent="-228600" algn="ctr" eaLnBrk="0" fontAlgn="base" hangingPunct="0">
              <a:spcBef>
                <a:spcPct val="0"/>
              </a:spcBef>
              <a:spcAft>
                <a:spcPct val="0"/>
              </a:spcAft>
              <a:buFont typeface="Arial" charset="0"/>
              <a:defRPr sz="1600" b="1">
                <a:solidFill>
                  <a:srgbClr val="FFFF00"/>
                </a:solidFill>
                <a:latin typeface="Arial" charset="0"/>
              </a:defRPr>
            </a:lvl8pPr>
            <a:lvl9pPr marL="3886200" indent="-228600" algn="ctr" eaLnBrk="0" fontAlgn="base" hangingPunct="0">
              <a:spcBef>
                <a:spcPct val="0"/>
              </a:spcBef>
              <a:spcAft>
                <a:spcPct val="0"/>
              </a:spcAft>
              <a:buFont typeface="Arial" charset="0"/>
              <a:defRPr sz="1600" b="1">
                <a:solidFill>
                  <a:srgbClr val="FFFF00"/>
                </a:solidFill>
                <a:latin typeface="Arial" charset="0"/>
              </a:defRPr>
            </a:lvl9pPr>
          </a:lstStyle>
          <a:p>
            <a:pPr algn="l" eaLnBrk="1" hangingPunct="1">
              <a:spcBef>
                <a:spcPct val="50000"/>
              </a:spcBef>
              <a:buFontTx/>
              <a:buNone/>
            </a:pPr>
            <a:r>
              <a:rPr lang="en-US" sz="1800" dirty="0">
                <a:solidFill>
                  <a:schemeClr val="tx1"/>
                </a:solidFill>
              </a:rPr>
              <a:t>How to obtain an </a:t>
            </a:r>
            <a:r>
              <a:rPr lang="en-US" sz="1800" dirty="0" smtClean="0">
                <a:solidFill>
                  <a:schemeClr val="tx1"/>
                </a:solidFill>
              </a:rPr>
              <a:t>SDS</a:t>
            </a:r>
            <a:r>
              <a:rPr lang="en-US" sz="1800" dirty="0">
                <a:solidFill>
                  <a:schemeClr val="tx1"/>
                </a:solidFill>
              </a:rPr>
              <a:t>?</a:t>
            </a:r>
          </a:p>
        </p:txBody>
      </p:sp>
      <p:sp>
        <p:nvSpPr>
          <p:cNvPr id="27665" name="Line 17"/>
          <p:cNvSpPr>
            <a:spLocks noChangeShapeType="1"/>
          </p:cNvSpPr>
          <p:nvPr/>
        </p:nvSpPr>
        <p:spPr bwMode="auto">
          <a:xfrm>
            <a:off x="2209800" y="5514975"/>
            <a:ext cx="914400" cy="0"/>
          </a:xfrm>
          <a:prstGeom prst="line">
            <a:avLst/>
          </a:prstGeom>
          <a:noFill/>
          <a:ln w="57150">
            <a:solidFill>
              <a:schemeClr val="tx1"/>
            </a:solidFill>
            <a:round/>
            <a:headEnd/>
            <a:tailEnd type="triangle" w="med" len="med"/>
          </a:ln>
          <a:effectLst/>
        </p:spPr>
        <p:txBody>
          <a:bodyPr/>
          <a:lstStyle/>
          <a:p>
            <a:pPr eaLnBrk="1" hangingPunct="1">
              <a:defRPr/>
            </a:pPr>
            <a:endParaRPr lang="en-US" sz="1600" dirty="0">
              <a:effectLst>
                <a:outerShdw blurRad="38100" dist="38100" dir="2700000" algn="tl">
                  <a:srgbClr val="000000">
                    <a:alpha val="43137"/>
                  </a:srgbClr>
                </a:outerShdw>
              </a:effectLst>
            </a:endParaRPr>
          </a:p>
        </p:txBody>
      </p:sp>
      <p:sp>
        <p:nvSpPr>
          <p:cNvPr id="3083" name="Text Box 18"/>
          <p:cNvSpPr txBox="1">
            <a:spLocks noChangeArrowheads="1"/>
          </p:cNvSpPr>
          <p:nvPr/>
        </p:nvSpPr>
        <p:spPr bwMode="auto">
          <a:xfrm>
            <a:off x="4038600" y="5181600"/>
            <a:ext cx="2895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FFFF00"/>
                </a:solidFill>
                <a:latin typeface="Arial" charset="0"/>
              </a:defRPr>
            </a:lvl1pPr>
            <a:lvl2pPr marL="742950" indent="-285750">
              <a:defRPr sz="1600" b="1">
                <a:solidFill>
                  <a:srgbClr val="FFFF00"/>
                </a:solidFill>
                <a:latin typeface="Arial" charset="0"/>
              </a:defRPr>
            </a:lvl2pPr>
            <a:lvl3pPr marL="1143000" indent="-228600">
              <a:defRPr sz="1600" b="1">
                <a:solidFill>
                  <a:srgbClr val="FFFF00"/>
                </a:solidFill>
                <a:latin typeface="Arial" charset="0"/>
              </a:defRPr>
            </a:lvl3pPr>
            <a:lvl4pPr marL="1600200" indent="-228600">
              <a:defRPr sz="1600" b="1">
                <a:solidFill>
                  <a:srgbClr val="FFFF00"/>
                </a:solidFill>
                <a:latin typeface="Arial" charset="0"/>
              </a:defRPr>
            </a:lvl4pPr>
            <a:lvl5pPr marL="2057400" indent="-228600">
              <a:defRPr sz="1600" b="1">
                <a:solidFill>
                  <a:srgbClr val="FFFF00"/>
                </a:solidFill>
                <a:latin typeface="Arial" charset="0"/>
              </a:defRPr>
            </a:lvl5pPr>
            <a:lvl6pPr marL="2514600" indent="-228600" algn="ctr" eaLnBrk="0" fontAlgn="base" hangingPunct="0">
              <a:spcBef>
                <a:spcPct val="0"/>
              </a:spcBef>
              <a:spcAft>
                <a:spcPct val="0"/>
              </a:spcAft>
              <a:buFont typeface="Arial" charset="0"/>
              <a:defRPr sz="1600" b="1">
                <a:solidFill>
                  <a:srgbClr val="FFFF00"/>
                </a:solidFill>
                <a:latin typeface="Arial" charset="0"/>
              </a:defRPr>
            </a:lvl6pPr>
            <a:lvl7pPr marL="2971800" indent="-228600" algn="ctr" eaLnBrk="0" fontAlgn="base" hangingPunct="0">
              <a:spcBef>
                <a:spcPct val="0"/>
              </a:spcBef>
              <a:spcAft>
                <a:spcPct val="0"/>
              </a:spcAft>
              <a:buFont typeface="Arial" charset="0"/>
              <a:defRPr sz="1600" b="1">
                <a:solidFill>
                  <a:srgbClr val="FFFF00"/>
                </a:solidFill>
                <a:latin typeface="Arial" charset="0"/>
              </a:defRPr>
            </a:lvl7pPr>
            <a:lvl8pPr marL="3429000" indent="-228600" algn="ctr" eaLnBrk="0" fontAlgn="base" hangingPunct="0">
              <a:spcBef>
                <a:spcPct val="0"/>
              </a:spcBef>
              <a:spcAft>
                <a:spcPct val="0"/>
              </a:spcAft>
              <a:buFont typeface="Arial" charset="0"/>
              <a:defRPr sz="1600" b="1">
                <a:solidFill>
                  <a:srgbClr val="FFFF00"/>
                </a:solidFill>
                <a:latin typeface="Arial" charset="0"/>
              </a:defRPr>
            </a:lvl8pPr>
            <a:lvl9pPr marL="3886200" indent="-228600" algn="ctr" eaLnBrk="0" fontAlgn="base" hangingPunct="0">
              <a:spcBef>
                <a:spcPct val="0"/>
              </a:spcBef>
              <a:spcAft>
                <a:spcPct val="0"/>
              </a:spcAft>
              <a:buFont typeface="Arial" charset="0"/>
              <a:defRPr sz="1600" b="1">
                <a:solidFill>
                  <a:srgbClr val="FFFF00"/>
                </a:solidFill>
                <a:latin typeface="Arial" charset="0"/>
              </a:defRPr>
            </a:lvl9pPr>
          </a:lstStyle>
          <a:p>
            <a:pPr eaLnBrk="1" hangingPunct="1">
              <a:spcBef>
                <a:spcPct val="50000"/>
              </a:spcBef>
              <a:buFontTx/>
              <a:buNone/>
            </a:pPr>
            <a:endParaRPr lang="en-US" sz="1800" b="0" dirty="0">
              <a:solidFill>
                <a:schemeClr val="tx1"/>
              </a:solidFill>
            </a:endParaRPr>
          </a:p>
        </p:txBody>
      </p:sp>
      <p:sp>
        <p:nvSpPr>
          <p:cNvPr id="3084" name="Text Box 19"/>
          <p:cNvSpPr txBox="1">
            <a:spLocks noChangeArrowheads="1"/>
          </p:cNvSpPr>
          <p:nvPr/>
        </p:nvSpPr>
        <p:spPr bwMode="auto">
          <a:xfrm>
            <a:off x="3128749" y="4793492"/>
            <a:ext cx="304345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b="1">
                <a:solidFill>
                  <a:srgbClr val="FFFF00"/>
                </a:solidFill>
                <a:latin typeface="Arial" charset="0"/>
              </a:defRPr>
            </a:lvl1pPr>
            <a:lvl2pPr marL="742950" indent="-285750">
              <a:defRPr sz="1600" b="1">
                <a:solidFill>
                  <a:srgbClr val="FFFF00"/>
                </a:solidFill>
                <a:latin typeface="Arial" charset="0"/>
              </a:defRPr>
            </a:lvl2pPr>
            <a:lvl3pPr marL="1143000" indent="-228600">
              <a:defRPr sz="1600" b="1">
                <a:solidFill>
                  <a:srgbClr val="FFFF00"/>
                </a:solidFill>
                <a:latin typeface="Arial" charset="0"/>
              </a:defRPr>
            </a:lvl3pPr>
            <a:lvl4pPr marL="1600200" indent="-228600">
              <a:defRPr sz="1600" b="1">
                <a:solidFill>
                  <a:srgbClr val="FFFF00"/>
                </a:solidFill>
                <a:latin typeface="Arial" charset="0"/>
              </a:defRPr>
            </a:lvl4pPr>
            <a:lvl5pPr marL="2057400" indent="-228600">
              <a:defRPr sz="1600" b="1">
                <a:solidFill>
                  <a:srgbClr val="FFFF00"/>
                </a:solidFill>
                <a:latin typeface="Arial" charset="0"/>
              </a:defRPr>
            </a:lvl5pPr>
            <a:lvl6pPr marL="2514600" indent="-228600" algn="ctr" eaLnBrk="0" fontAlgn="base" hangingPunct="0">
              <a:spcBef>
                <a:spcPct val="0"/>
              </a:spcBef>
              <a:spcAft>
                <a:spcPct val="0"/>
              </a:spcAft>
              <a:buFont typeface="Arial" charset="0"/>
              <a:defRPr sz="1600" b="1">
                <a:solidFill>
                  <a:srgbClr val="FFFF00"/>
                </a:solidFill>
                <a:latin typeface="Arial" charset="0"/>
              </a:defRPr>
            </a:lvl6pPr>
            <a:lvl7pPr marL="2971800" indent="-228600" algn="ctr" eaLnBrk="0" fontAlgn="base" hangingPunct="0">
              <a:spcBef>
                <a:spcPct val="0"/>
              </a:spcBef>
              <a:spcAft>
                <a:spcPct val="0"/>
              </a:spcAft>
              <a:buFont typeface="Arial" charset="0"/>
              <a:defRPr sz="1600" b="1">
                <a:solidFill>
                  <a:srgbClr val="FFFF00"/>
                </a:solidFill>
                <a:latin typeface="Arial" charset="0"/>
              </a:defRPr>
            </a:lvl7pPr>
            <a:lvl8pPr marL="3429000" indent="-228600" algn="ctr" eaLnBrk="0" fontAlgn="base" hangingPunct="0">
              <a:spcBef>
                <a:spcPct val="0"/>
              </a:spcBef>
              <a:spcAft>
                <a:spcPct val="0"/>
              </a:spcAft>
              <a:buFont typeface="Arial" charset="0"/>
              <a:defRPr sz="1600" b="1">
                <a:solidFill>
                  <a:srgbClr val="FFFF00"/>
                </a:solidFill>
                <a:latin typeface="Arial" charset="0"/>
              </a:defRPr>
            </a:lvl8pPr>
            <a:lvl9pPr marL="3886200" indent="-228600" algn="ctr" eaLnBrk="0" fontAlgn="base" hangingPunct="0">
              <a:spcBef>
                <a:spcPct val="0"/>
              </a:spcBef>
              <a:spcAft>
                <a:spcPct val="0"/>
              </a:spcAft>
              <a:buFont typeface="Arial" charset="0"/>
              <a:defRPr sz="1600" b="1">
                <a:solidFill>
                  <a:srgbClr val="FFFF00"/>
                </a:solidFill>
                <a:latin typeface="Arial" charset="0"/>
              </a:defRPr>
            </a:lvl9pPr>
          </a:lstStyle>
          <a:p>
            <a:pPr eaLnBrk="1" hangingPunct="1">
              <a:buFontTx/>
              <a:buNone/>
            </a:pPr>
            <a:r>
              <a:rPr lang="en-US" sz="1800" b="0" dirty="0">
                <a:solidFill>
                  <a:schemeClr val="tx1"/>
                </a:solidFill>
              </a:rPr>
              <a:t>MMC </a:t>
            </a:r>
            <a:r>
              <a:rPr lang="en-US" sz="1800" b="0" dirty="0" smtClean="0">
                <a:solidFill>
                  <a:schemeClr val="tx1"/>
                </a:solidFill>
              </a:rPr>
              <a:t>Intranet&gt;Applications and Resources</a:t>
            </a:r>
            <a:r>
              <a:rPr lang="en-US" sz="1800" b="0" i="1" dirty="0" smtClean="0">
                <a:solidFill>
                  <a:schemeClr val="tx1"/>
                </a:solidFill>
              </a:rPr>
              <a:t>&gt;</a:t>
            </a:r>
            <a:r>
              <a:rPr lang="en-US" sz="1800" b="0" dirty="0" smtClean="0">
                <a:solidFill>
                  <a:schemeClr val="tx1"/>
                </a:solidFill>
              </a:rPr>
              <a:t>Supplies</a:t>
            </a:r>
            <a:r>
              <a:rPr lang="en-US" sz="1800" b="0" i="1" dirty="0" smtClean="0">
                <a:solidFill>
                  <a:schemeClr val="tx1"/>
                </a:solidFill>
              </a:rPr>
              <a:t>&gt;</a:t>
            </a:r>
          </a:p>
          <a:p>
            <a:pPr eaLnBrk="1" hangingPunct="1">
              <a:buFontTx/>
              <a:buNone/>
            </a:pPr>
            <a:r>
              <a:rPr lang="en-US" sz="1800" b="0" i="1" dirty="0" smtClean="0">
                <a:solidFill>
                  <a:schemeClr val="tx1"/>
                </a:solidFill>
              </a:rPr>
              <a:t>Safety Data Sheets</a:t>
            </a:r>
            <a:r>
              <a:rPr lang="en-US" sz="1800" b="0" dirty="0" smtClean="0">
                <a:solidFill>
                  <a:schemeClr val="tx1"/>
                </a:solidFill>
              </a:rPr>
              <a:t> </a:t>
            </a:r>
            <a:r>
              <a:rPr lang="en-US" sz="1800" b="0" dirty="0">
                <a:solidFill>
                  <a:schemeClr val="tx1"/>
                </a:solidFill>
              </a:rPr>
              <a:t>or</a:t>
            </a:r>
          </a:p>
          <a:p>
            <a:pPr eaLnBrk="1" hangingPunct="1">
              <a:buFontTx/>
              <a:buNone/>
            </a:pPr>
            <a:r>
              <a:rPr lang="en-US" sz="1800" b="0" dirty="0">
                <a:solidFill>
                  <a:schemeClr val="tx1"/>
                </a:solidFill>
              </a:rPr>
              <a:t>Call 3E Company</a:t>
            </a:r>
          </a:p>
          <a:p>
            <a:pPr eaLnBrk="1" hangingPunct="1">
              <a:buFontTx/>
              <a:buNone/>
            </a:pPr>
            <a:r>
              <a:rPr lang="en-US" sz="1800" b="0" dirty="0">
                <a:solidFill>
                  <a:schemeClr val="tx1"/>
                </a:solidFill>
              </a:rPr>
              <a:t>1-800-451-8346</a:t>
            </a:r>
          </a:p>
          <a:p>
            <a:pPr eaLnBrk="1" hangingPunct="1">
              <a:buFontTx/>
              <a:buNone/>
            </a:pPr>
            <a:endParaRPr lang="en-US" sz="1800" b="0" dirty="0">
              <a:solidFill>
                <a:schemeClr val="tx1"/>
              </a:solidFill>
            </a:endParaRPr>
          </a:p>
        </p:txBody>
      </p:sp>
      <p:pic>
        <p:nvPicPr>
          <p:cNvPr id="13" name="Picture 77" descr="http://50.63.185.175/~ghssafet/wp-content/uploads/2013/01/GHS104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5832" y="4572000"/>
            <a:ext cx="2116667" cy="1905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3"/>
          <p:cNvSpPr>
            <a:spLocks noChangeArrowheads="1"/>
          </p:cNvSpPr>
          <p:nvPr/>
        </p:nvSpPr>
        <p:spPr bwMode="auto">
          <a:xfrm>
            <a:off x="4138613" y="2857500"/>
            <a:ext cx="9144000"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endParaRPr lang="en-US"/>
          </a:p>
        </p:txBody>
      </p:sp>
      <p:sp>
        <p:nvSpPr>
          <p:cNvPr id="44036" name="Rectangle 4"/>
          <p:cNvSpPr>
            <a:spLocks noChangeArrowheads="1"/>
          </p:cNvSpPr>
          <p:nvPr/>
        </p:nvSpPr>
        <p:spPr bwMode="auto">
          <a:xfrm>
            <a:off x="5105400" y="2057400"/>
            <a:ext cx="3048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4037" name="Text Box 5"/>
          <p:cNvSpPr txBox="1">
            <a:spLocks noChangeArrowheads="1"/>
          </p:cNvSpPr>
          <p:nvPr/>
        </p:nvSpPr>
        <p:spPr bwMode="auto">
          <a:xfrm>
            <a:off x="533400" y="4572000"/>
            <a:ext cx="2819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endParaRPr lang="en-US" sz="1600"/>
          </a:p>
        </p:txBody>
      </p:sp>
      <p:pic>
        <p:nvPicPr>
          <p:cNvPr id="522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762000"/>
            <a:ext cx="4677508" cy="3341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2"/>
          <p:cNvSpPr txBox="1">
            <a:spLocks/>
          </p:cNvSpPr>
          <p:nvPr/>
        </p:nvSpPr>
        <p:spPr bwMode="auto">
          <a:xfrm>
            <a:off x="762000" y="4038600"/>
            <a:ext cx="7796213"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kern="1200">
                <a:solidFill>
                  <a:schemeClr val="tx1"/>
                </a:solidFill>
                <a:latin typeface="Tahoma" pitchFamily="34" charset="0"/>
                <a:ea typeface="+mj-ea"/>
                <a:cs typeface="+mj-cs"/>
              </a:defRPr>
            </a:lvl1pPr>
            <a:lvl2pPr algn="ctr" rtl="0" eaLnBrk="0" fontAlgn="base" hangingPunct="0">
              <a:spcBef>
                <a:spcPct val="0"/>
              </a:spcBef>
              <a:spcAft>
                <a:spcPct val="0"/>
              </a:spcAft>
              <a:defRPr sz="3600">
                <a:solidFill>
                  <a:schemeClr val="tx1"/>
                </a:solidFill>
                <a:latin typeface="Tahoma" pitchFamily="34" charset="0"/>
              </a:defRPr>
            </a:lvl2pPr>
            <a:lvl3pPr algn="ctr" rtl="0" eaLnBrk="0" fontAlgn="base" hangingPunct="0">
              <a:spcBef>
                <a:spcPct val="0"/>
              </a:spcBef>
              <a:spcAft>
                <a:spcPct val="0"/>
              </a:spcAft>
              <a:defRPr sz="3600">
                <a:solidFill>
                  <a:schemeClr val="tx1"/>
                </a:solidFill>
                <a:latin typeface="Tahoma" pitchFamily="34" charset="0"/>
              </a:defRPr>
            </a:lvl3pPr>
            <a:lvl4pPr algn="ctr" rtl="0" eaLnBrk="0" fontAlgn="base" hangingPunct="0">
              <a:spcBef>
                <a:spcPct val="0"/>
              </a:spcBef>
              <a:spcAft>
                <a:spcPct val="0"/>
              </a:spcAft>
              <a:defRPr sz="3600">
                <a:solidFill>
                  <a:schemeClr val="tx1"/>
                </a:solidFill>
                <a:latin typeface="Tahoma" pitchFamily="34" charset="0"/>
              </a:defRPr>
            </a:lvl4pPr>
            <a:lvl5pPr algn="ctr" rtl="0" eaLnBrk="0" fontAlgn="base" hangingPunct="0">
              <a:spcBef>
                <a:spcPct val="0"/>
              </a:spcBef>
              <a:spcAft>
                <a:spcPct val="0"/>
              </a:spcAft>
              <a:defRPr sz="3600">
                <a:solidFill>
                  <a:schemeClr val="tx1"/>
                </a:solidFill>
                <a:latin typeface="Tahoma" pitchFamily="34" charset="0"/>
              </a:defRPr>
            </a:lvl5pPr>
            <a:lvl6pPr marL="457200" algn="ctr" rtl="0" fontAlgn="base">
              <a:spcBef>
                <a:spcPct val="0"/>
              </a:spcBef>
              <a:spcAft>
                <a:spcPct val="0"/>
              </a:spcAft>
              <a:defRPr sz="3600">
                <a:solidFill>
                  <a:schemeClr val="tx1"/>
                </a:solidFill>
                <a:latin typeface="Tahoma" pitchFamily="34" charset="0"/>
              </a:defRPr>
            </a:lvl6pPr>
            <a:lvl7pPr marL="914400" algn="ctr" rtl="0" fontAlgn="base">
              <a:spcBef>
                <a:spcPct val="0"/>
              </a:spcBef>
              <a:spcAft>
                <a:spcPct val="0"/>
              </a:spcAft>
              <a:defRPr sz="3600">
                <a:solidFill>
                  <a:schemeClr val="tx1"/>
                </a:solidFill>
                <a:latin typeface="Tahoma" pitchFamily="34" charset="0"/>
              </a:defRPr>
            </a:lvl7pPr>
            <a:lvl8pPr marL="1371600" algn="ctr" rtl="0" fontAlgn="base">
              <a:spcBef>
                <a:spcPct val="0"/>
              </a:spcBef>
              <a:spcAft>
                <a:spcPct val="0"/>
              </a:spcAft>
              <a:defRPr sz="3600">
                <a:solidFill>
                  <a:schemeClr val="tx1"/>
                </a:solidFill>
                <a:latin typeface="Tahoma" pitchFamily="34" charset="0"/>
              </a:defRPr>
            </a:lvl8pPr>
            <a:lvl9pPr marL="1828800" algn="ctr" rtl="0" fontAlgn="base">
              <a:spcBef>
                <a:spcPct val="0"/>
              </a:spcBef>
              <a:spcAft>
                <a:spcPct val="0"/>
              </a:spcAft>
              <a:defRPr sz="3600">
                <a:solidFill>
                  <a:schemeClr val="tx1"/>
                </a:solidFill>
                <a:latin typeface="Tahoma" pitchFamily="34" charset="0"/>
              </a:defRPr>
            </a:lvl9pPr>
          </a:lstStyle>
          <a:p>
            <a:pPr eaLnBrk="1" hangingPunct="1"/>
            <a:r>
              <a:rPr lang="en-US" b="0" dirty="0" smtClean="0">
                <a:latin typeface="Arial" charset="0"/>
              </a:rPr>
              <a:t>Environmental/Organizational Safety</a:t>
            </a:r>
            <a:endParaRPr lang="en-US" sz="1600" b="0" i="1" dirty="0" smtClean="0">
              <a:latin typeface="Arial" charset="0"/>
            </a:endParaRPr>
          </a:p>
        </p:txBody>
      </p:sp>
      <p:sp>
        <p:nvSpPr>
          <p:cNvPr id="2" name="TextBox 1"/>
          <p:cNvSpPr txBox="1"/>
          <p:nvPr/>
        </p:nvSpPr>
        <p:spPr>
          <a:xfrm>
            <a:off x="937846" y="4908550"/>
            <a:ext cx="7315200" cy="1754326"/>
          </a:xfrm>
          <a:prstGeom prst="rect">
            <a:avLst/>
          </a:prstGeom>
          <a:noFill/>
        </p:spPr>
        <p:txBody>
          <a:bodyPr wrap="square" rtlCol="0">
            <a:spAutoFit/>
          </a:bodyPr>
          <a:lstStyle/>
          <a:p>
            <a:r>
              <a:rPr lang="en-US" sz="1800" dirty="0" smtClean="0">
                <a:solidFill>
                  <a:schemeClr val="tx1"/>
                </a:solidFill>
              </a:rPr>
              <a:t>Properly disposing of all types of waste and using care when around chemicals, gas cylinders, or electrical equipment </a:t>
            </a:r>
          </a:p>
          <a:p>
            <a:r>
              <a:rPr lang="en-US" sz="1800" dirty="0" smtClean="0">
                <a:solidFill>
                  <a:schemeClr val="tx1"/>
                </a:solidFill>
              </a:rPr>
              <a:t>can help prevent environmental safety risks.  </a:t>
            </a:r>
          </a:p>
          <a:p>
            <a:endParaRPr lang="en-US" sz="1800" dirty="0">
              <a:solidFill>
                <a:schemeClr val="tx1"/>
              </a:solidFill>
            </a:endParaRPr>
          </a:p>
          <a:p>
            <a:r>
              <a:rPr lang="en-US" sz="1800" dirty="0" smtClean="0">
                <a:solidFill>
                  <a:schemeClr val="tx1"/>
                </a:solidFill>
              </a:rPr>
              <a:t>Knowing how to quickly respond to fires or other emergencies can help prevent injuries or death.</a:t>
            </a:r>
            <a:endParaRPr lang="en-US" sz="1800" dirty="0">
              <a:solidFill>
                <a:schemeClr val="tx1"/>
              </a:solidFill>
            </a:endParaRPr>
          </a:p>
        </p:txBody>
      </p:sp>
    </p:spTree>
    <p:extLst>
      <p:ext uri="{BB962C8B-B14F-4D97-AF65-F5344CB8AC3E}">
        <p14:creationId xmlns:p14="http://schemas.microsoft.com/office/powerpoint/2010/main" val="24382132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p:cNvSpPr>
          <p:nvPr>
            <p:ph type="title" idx="4294967295"/>
          </p:nvPr>
        </p:nvSpPr>
        <p:spPr>
          <a:xfrm>
            <a:off x="454100" y="457200"/>
            <a:ext cx="8229600" cy="1143000"/>
          </a:xfrm>
        </p:spPr>
        <p:txBody>
          <a:bodyPr/>
          <a:lstStyle/>
          <a:p>
            <a:pPr eaLnBrk="1" hangingPunct="1"/>
            <a:r>
              <a:rPr lang="en-US" dirty="0" smtClean="0">
                <a:latin typeface="Arial" charset="0"/>
              </a:rPr>
              <a:t>Disposing of Waste:</a:t>
            </a:r>
            <a:br>
              <a:rPr lang="en-US" dirty="0" smtClean="0">
                <a:latin typeface="Arial" charset="0"/>
              </a:rPr>
            </a:br>
            <a:r>
              <a:rPr lang="en-US" dirty="0" smtClean="0">
                <a:latin typeface="Arial" charset="0"/>
              </a:rPr>
              <a:t>Red Bag or Black Bag?</a:t>
            </a:r>
            <a:endParaRPr lang="en-US" sz="1600" i="1" dirty="0" smtClean="0">
              <a:latin typeface="Arial" charset="0"/>
            </a:endParaRPr>
          </a:p>
        </p:txBody>
      </p:sp>
      <p:sp>
        <p:nvSpPr>
          <p:cNvPr id="59396" name="Text Box 4"/>
          <p:cNvSpPr txBox="1">
            <a:spLocks noChangeArrowheads="1"/>
          </p:cNvSpPr>
          <p:nvPr/>
        </p:nvSpPr>
        <p:spPr bwMode="auto">
          <a:xfrm>
            <a:off x="533400" y="4572000"/>
            <a:ext cx="2819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endParaRPr lang="en-US" sz="1600"/>
          </a:p>
        </p:txBody>
      </p:sp>
      <p:pic>
        <p:nvPicPr>
          <p:cNvPr id="54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676400"/>
            <a:ext cx="8071001"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p:cNvSpPr>
          <p:nvPr>
            <p:ph type="title" idx="4294967295"/>
          </p:nvPr>
        </p:nvSpPr>
        <p:spPr>
          <a:xfrm>
            <a:off x="447675" y="76200"/>
            <a:ext cx="8229600" cy="1143000"/>
          </a:xfrm>
        </p:spPr>
        <p:txBody>
          <a:bodyPr/>
          <a:lstStyle/>
          <a:p>
            <a:pPr eaLnBrk="1" hangingPunct="1"/>
            <a:r>
              <a:rPr lang="en-US" dirty="0" smtClean="0">
                <a:latin typeface="Arial" charset="0"/>
              </a:rPr>
              <a:t>Disposing of Waste Properly</a:t>
            </a:r>
            <a:r>
              <a:rPr lang="en-US" sz="2400" dirty="0" smtClean="0">
                <a:latin typeface="Arial" charset="0"/>
              </a:rPr>
              <a:t/>
            </a:r>
            <a:br>
              <a:rPr lang="en-US" sz="2400" dirty="0" smtClean="0">
                <a:latin typeface="Arial" charset="0"/>
              </a:rPr>
            </a:br>
            <a:r>
              <a:rPr lang="en-US" sz="1800" dirty="0" smtClean="0">
                <a:latin typeface="Arial" charset="0"/>
              </a:rPr>
              <a:t>Do the Right Thing, Every Time</a:t>
            </a:r>
            <a:endParaRPr lang="en-US" sz="1800" i="1" dirty="0" smtClean="0">
              <a:latin typeface="Arial" charset="0"/>
            </a:endParaRPr>
          </a:p>
        </p:txBody>
      </p:sp>
      <p:sp>
        <p:nvSpPr>
          <p:cNvPr id="59396" name="Text Box 4"/>
          <p:cNvSpPr txBox="1">
            <a:spLocks noChangeArrowheads="1"/>
          </p:cNvSpPr>
          <p:nvPr/>
        </p:nvSpPr>
        <p:spPr bwMode="auto">
          <a:xfrm>
            <a:off x="533400" y="4572000"/>
            <a:ext cx="2819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endParaRPr lang="en-US" sz="1600"/>
          </a:p>
        </p:txBody>
      </p:sp>
      <p:pic>
        <p:nvPicPr>
          <p:cNvPr id="3" name="Picture 2"/>
          <p:cNvPicPr>
            <a:picLocks noChangeAspect="1"/>
          </p:cNvPicPr>
          <p:nvPr/>
        </p:nvPicPr>
        <p:blipFill>
          <a:blip r:embed="rId2"/>
          <a:stretch>
            <a:fillRect/>
          </a:stretch>
        </p:blipFill>
        <p:spPr>
          <a:xfrm>
            <a:off x="396109" y="1066800"/>
            <a:ext cx="8401050" cy="5715000"/>
          </a:xfrm>
          <a:prstGeom prst="rect">
            <a:avLst/>
          </a:prstGeom>
        </p:spPr>
      </p:pic>
    </p:spTree>
    <p:extLst>
      <p:ext uri="{BB962C8B-B14F-4D97-AF65-F5344CB8AC3E}">
        <p14:creationId xmlns:p14="http://schemas.microsoft.com/office/powerpoint/2010/main" val="28019707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p:cNvSpPr>
          <p:nvPr>
            <p:ph type="title" idx="4294967295"/>
          </p:nvPr>
        </p:nvSpPr>
        <p:spPr>
          <a:xfrm>
            <a:off x="447675" y="76200"/>
            <a:ext cx="8229600" cy="762000"/>
          </a:xfrm>
        </p:spPr>
        <p:txBody>
          <a:bodyPr/>
          <a:lstStyle/>
          <a:p>
            <a:pPr eaLnBrk="1" hangingPunct="1"/>
            <a:r>
              <a:rPr lang="en-US" dirty="0" smtClean="0">
                <a:latin typeface="Arial" charset="0"/>
              </a:rPr>
              <a:t>Disposing of Waste </a:t>
            </a:r>
            <a:r>
              <a:rPr lang="en-US" dirty="0" smtClean="0">
                <a:latin typeface="Arial" charset="0"/>
              </a:rPr>
              <a:t>Properly</a:t>
            </a:r>
            <a:endParaRPr lang="en-US" sz="1800" i="1" dirty="0" smtClean="0">
              <a:latin typeface="Arial" charset="0"/>
            </a:endParaRPr>
          </a:p>
        </p:txBody>
      </p:sp>
      <p:sp>
        <p:nvSpPr>
          <p:cNvPr id="59396" name="Text Box 4"/>
          <p:cNvSpPr txBox="1">
            <a:spLocks noChangeArrowheads="1"/>
          </p:cNvSpPr>
          <p:nvPr/>
        </p:nvSpPr>
        <p:spPr bwMode="auto">
          <a:xfrm>
            <a:off x="533400" y="4572000"/>
            <a:ext cx="2819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endParaRPr lang="en-US" sz="1600"/>
          </a:p>
        </p:txBody>
      </p:sp>
      <p:pic>
        <p:nvPicPr>
          <p:cNvPr id="2" name="Picture 1"/>
          <p:cNvPicPr>
            <a:picLocks noChangeAspect="1"/>
          </p:cNvPicPr>
          <p:nvPr/>
        </p:nvPicPr>
        <p:blipFill>
          <a:blip r:embed="rId2"/>
          <a:stretch>
            <a:fillRect/>
          </a:stretch>
        </p:blipFill>
        <p:spPr>
          <a:xfrm>
            <a:off x="228601" y="838200"/>
            <a:ext cx="3581400" cy="1931041"/>
          </a:xfrm>
          <a:prstGeom prst="rect">
            <a:avLst/>
          </a:prstGeom>
        </p:spPr>
      </p:pic>
      <p:sp>
        <p:nvSpPr>
          <p:cNvPr id="4" name="Rounded Rectangle 3"/>
          <p:cNvSpPr/>
          <p:nvPr/>
        </p:nvSpPr>
        <p:spPr>
          <a:xfrm>
            <a:off x="228601" y="990599"/>
            <a:ext cx="1676399" cy="1778641"/>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stretch>
            <a:fillRect/>
          </a:stretch>
        </p:blipFill>
        <p:spPr>
          <a:xfrm>
            <a:off x="2362200" y="1162991"/>
            <a:ext cx="5581978" cy="5695009"/>
          </a:xfrm>
          <a:prstGeom prst="rect">
            <a:avLst/>
          </a:prstGeom>
        </p:spPr>
      </p:pic>
    </p:spTree>
    <p:extLst>
      <p:ext uri="{BB962C8B-B14F-4D97-AF65-F5344CB8AC3E}">
        <p14:creationId xmlns:p14="http://schemas.microsoft.com/office/powerpoint/2010/main" val="342361004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p:cNvSpPr>
          <p:nvPr>
            <p:ph type="title" idx="4294967295"/>
          </p:nvPr>
        </p:nvSpPr>
        <p:spPr>
          <a:xfrm>
            <a:off x="447675" y="76200"/>
            <a:ext cx="8229600" cy="762000"/>
          </a:xfrm>
        </p:spPr>
        <p:txBody>
          <a:bodyPr/>
          <a:lstStyle/>
          <a:p>
            <a:pPr eaLnBrk="1" hangingPunct="1"/>
            <a:r>
              <a:rPr lang="en-US" dirty="0" smtClean="0">
                <a:latin typeface="Arial" charset="0"/>
              </a:rPr>
              <a:t>Disposing of Waste </a:t>
            </a:r>
            <a:r>
              <a:rPr lang="en-US" dirty="0" smtClean="0">
                <a:latin typeface="Arial" charset="0"/>
              </a:rPr>
              <a:t>Properly</a:t>
            </a:r>
            <a:endParaRPr lang="en-US" sz="1800" i="1" dirty="0" smtClean="0">
              <a:latin typeface="Arial" charset="0"/>
            </a:endParaRPr>
          </a:p>
        </p:txBody>
      </p:sp>
      <p:sp>
        <p:nvSpPr>
          <p:cNvPr id="59396" name="Text Box 4"/>
          <p:cNvSpPr txBox="1">
            <a:spLocks noChangeArrowheads="1"/>
          </p:cNvSpPr>
          <p:nvPr/>
        </p:nvSpPr>
        <p:spPr bwMode="auto">
          <a:xfrm>
            <a:off x="533400" y="4572000"/>
            <a:ext cx="2819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endParaRPr lang="en-US" sz="1600"/>
          </a:p>
        </p:txBody>
      </p:sp>
      <p:pic>
        <p:nvPicPr>
          <p:cNvPr id="2" name="Picture 1"/>
          <p:cNvPicPr>
            <a:picLocks noChangeAspect="1"/>
          </p:cNvPicPr>
          <p:nvPr/>
        </p:nvPicPr>
        <p:blipFill>
          <a:blip r:embed="rId2"/>
          <a:stretch>
            <a:fillRect/>
          </a:stretch>
        </p:blipFill>
        <p:spPr>
          <a:xfrm>
            <a:off x="5257800" y="811924"/>
            <a:ext cx="3581400" cy="1931041"/>
          </a:xfrm>
          <a:prstGeom prst="rect">
            <a:avLst/>
          </a:prstGeom>
        </p:spPr>
      </p:pic>
      <p:sp>
        <p:nvSpPr>
          <p:cNvPr id="4" name="Rounded Rectangle 3"/>
          <p:cNvSpPr/>
          <p:nvPr/>
        </p:nvSpPr>
        <p:spPr>
          <a:xfrm>
            <a:off x="6890846" y="925989"/>
            <a:ext cx="1943099" cy="181697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103791" y="1573924"/>
            <a:ext cx="6781800" cy="5153452"/>
          </a:xfrm>
          <a:prstGeom prst="rect">
            <a:avLst/>
          </a:prstGeom>
        </p:spPr>
      </p:pic>
    </p:spTree>
    <p:extLst>
      <p:ext uri="{BB962C8B-B14F-4D97-AF65-F5344CB8AC3E}">
        <p14:creationId xmlns:p14="http://schemas.microsoft.com/office/powerpoint/2010/main" val="15938922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idx="4294967295"/>
          </p:nvPr>
        </p:nvSpPr>
        <p:spPr>
          <a:xfrm>
            <a:off x="457200" y="609600"/>
            <a:ext cx="8229600" cy="1143000"/>
          </a:xfrm>
        </p:spPr>
        <p:txBody>
          <a:bodyPr/>
          <a:lstStyle/>
          <a:p>
            <a:pPr eaLnBrk="1" hangingPunct="1"/>
            <a:r>
              <a:rPr lang="en-US" smtClean="0">
                <a:latin typeface="Arial" charset="0"/>
              </a:rPr>
              <a:t>Gas Cylinder Safety</a:t>
            </a:r>
            <a:endParaRPr lang="en-US" sz="1600" i="1" smtClean="0">
              <a:latin typeface="Arial" charset="0"/>
            </a:endParaRPr>
          </a:p>
        </p:txBody>
      </p:sp>
      <p:sp>
        <p:nvSpPr>
          <p:cNvPr id="45060" name="Rectangle 4"/>
          <p:cNvSpPr>
            <a:spLocks noChangeArrowheads="1"/>
          </p:cNvSpPr>
          <p:nvPr/>
        </p:nvSpPr>
        <p:spPr bwMode="auto">
          <a:xfrm>
            <a:off x="5105400" y="2057400"/>
            <a:ext cx="3048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5061" name="Text Box 5"/>
          <p:cNvSpPr txBox="1">
            <a:spLocks noChangeArrowheads="1"/>
          </p:cNvSpPr>
          <p:nvPr/>
        </p:nvSpPr>
        <p:spPr bwMode="auto">
          <a:xfrm>
            <a:off x="533400" y="4572000"/>
            <a:ext cx="2819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endParaRPr lang="en-US" sz="1600"/>
          </a:p>
        </p:txBody>
      </p:sp>
      <p:sp>
        <p:nvSpPr>
          <p:cNvPr id="45062" name="Text Box 10"/>
          <p:cNvSpPr txBox="1">
            <a:spLocks noChangeArrowheads="1"/>
          </p:cNvSpPr>
          <p:nvPr/>
        </p:nvSpPr>
        <p:spPr bwMode="auto">
          <a:xfrm>
            <a:off x="685800" y="1600200"/>
            <a:ext cx="7772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1600" b="1">
                <a:solidFill>
                  <a:srgbClr val="FFFF00"/>
                </a:solidFill>
                <a:latin typeface="Arial" charset="0"/>
              </a:defRPr>
            </a:lvl1pPr>
            <a:lvl2pPr marL="742950" indent="-285750">
              <a:defRPr sz="1600" b="1">
                <a:solidFill>
                  <a:srgbClr val="FFFF00"/>
                </a:solidFill>
                <a:latin typeface="Arial" charset="0"/>
              </a:defRPr>
            </a:lvl2pPr>
            <a:lvl3pPr marL="1143000" indent="-228600">
              <a:defRPr sz="1600" b="1">
                <a:solidFill>
                  <a:srgbClr val="FFFF00"/>
                </a:solidFill>
                <a:latin typeface="Arial" charset="0"/>
              </a:defRPr>
            </a:lvl3pPr>
            <a:lvl4pPr marL="1600200" indent="-228600">
              <a:defRPr sz="1600" b="1">
                <a:solidFill>
                  <a:srgbClr val="FFFF00"/>
                </a:solidFill>
                <a:latin typeface="Arial" charset="0"/>
              </a:defRPr>
            </a:lvl4pPr>
            <a:lvl5pPr marL="2057400" indent="-228600">
              <a:defRPr sz="1600" b="1">
                <a:solidFill>
                  <a:srgbClr val="FFFF00"/>
                </a:solidFill>
                <a:latin typeface="Arial" charset="0"/>
              </a:defRPr>
            </a:lvl5pPr>
            <a:lvl6pPr marL="2514600" indent="-228600" algn="ctr" eaLnBrk="0" fontAlgn="base" hangingPunct="0">
              <a:spcBef>
                <a:spcPct val="0"/>
              </a:spcBef>
              <a:spcAft>
                <a:spcPct val="0"/>
              </a:spcAft>
              <a:buFont typeface="Arial" charset="0"/>
              <a:defRPr sz="1600" b="1">
                <a:solidFill>
                  <a:srgbClr val="FFFF00"/>
                </a:solidFill>
                <a:latin typeface="Arial" charset="0"/>
              </a:defRPr>
            </a:lvl6pPr>
            <a:lvl7pPr marL="2971800" indent="-228600" algn="ctr" eaLnBrk="0" fontAlgn="base" hangingPunct="0">
              <a:spcBef>
                <a:spcPct val="0"/>
              </a:spcBef>
              <a:spcAft>
                <a:spcPct val="0"/>
              </a:spcAft>
              <a:buFont typeface="Arial" charset="0"/>
              <a:defRPr sz="1600" b="1">
                <a:solidFill>
                  <a:srgbClr val="FFFF00"/>
                </a:solidFill>
                <a:latin typeface="Arial" charset="0"/>
              </a:defRPr>
            </a:lvl7pPr>
            <a:lvl8pPr marL="3429000" indent="-228600" algn="ctr" eaLnBrk="0" fontAlgn="base" hangingPunct="0">
              <a:spcBef>
                <a:spcPct val="0"/>
              </a:spcBef>
              <a:spcAft>
                <a:spcPct val="0"/>
              </a:spcAft>
              <a:buFont typeface="Arial" charset="0"/>
              <a:defRPr sz="1600" b="1">
                <a:solidFill>
                  <a:srgbClr val="FFFF00"/>
                </a:solidFill>
                <a:latin typeface="Arial" charset="0"/>
              </a:defRPr>
            </a:lvl8pPr>
            <a:lvl9pPr marL="3886200" indent="-228600" algn="ctr" eaLnBrk="0" fontAlgn="base" hangingPunct="0">
              <a:spcBef>
                <a:spcPct val="0"/>
              </a:spcBef>
              <a:spcAft>
                <a:spcPct val="0"/>
              </a:spcAft>
              <a:buFont typeface="Arial" charset="0"/>
              <a:defRPr sz="1600" b="1">
                <a:solidFill>
                  <a:srgbClr val="FFFF00"/>
                </a:solidFill>
                <a:latin typeface="Arial" charset="0"/>
              </a:defRPr>
            </a:lvl9pPr>
          </a:lstStyle>
          <a:p>
            <a:pPr algn="l" eaLnBrk="1" hangingPunct="1">
              <a:spcBef>
                <a:spcPct val="50000"/>
              </a:spcBef>
              <a:buFontTx/>
              <a:buNone/>
            </a:pPr>
            <a:r>
              <a:rPr lang="en-US" sz="2000">
                <a:solidFill>
                  <a:schemeClr val="tx1"/>
                </a:solidFill>
              </a:rPr>
              <a:t>Compressed gas cylinders can become dangerous projectiles!</a:t>
            </a:r>
          </a:p>
        </p:txBody>
      </p:sp>
      <p:sp>
        <p:nvSpPr>
          <p:cNvPr id="91146" name="Text Box 10"/>
          <p:cNvSpPr txBox="1">
            <a:spLocks noChangeArrowheads="1"/>
          </p:cNvSpPr>
          <p:nvPr/>
        </p:nvSpPr>
        <p:spPr bwMode="auto">
          <a:xfrm>
            <a:off x="457200" y="2009775"/>
            <a:ext cx="3581400" cy="2668423"/>
          </a:xfrm>
          <a:prstGeom prst="rect">
            <a:avLst/>
          </a:prstGeom>
          <a:noFill/>
          <a:ln w="9525">
            <a:noFill/>
            <a:miter lim="800000"/>
            <a:headEnd/>
            <a:tailEnd/>
          </a:ln>
          <a:effectLst/>
        </p:spPr>
        <p:txBody>
          <a:bodyPr>
            <a:spAutoFit/>
          </a:bodyPr>
          <a:lstStyle>
            <a:lvl1pPr marL="230188" indent="-230188">
              <a:defRPr sz="1600" b="1">
                <a:solidFill>
                  <a:srgbClr val="FFFF00"/>
                </a:solidFill>
                <a:latin typeface="Arial" charset="0"/>
              </a:defRPr>
            </a:lvl1pPr>
            <a:lvl2pPr marL="742950" indent="-285750">
              <a:defRPr sz="1600" b="1">
                <a:solidFill>
                  <a:srgbClr val="FFFF00"/>
                </a:solidFill>
                <a:latin typeface="Arial" charset="0"/>
              </a:defRPr>
            </a:lvl2pPr>
            <a:lvl3pPr marL="1143000" indent="-228600">
              <a:defRPr sz="1600" b="1">
                <a:solidFill>
                  <a:srgbClr val="FFFF00"/>
                </a:solidFill>
                <a:latin typeface="Arial" charset="0"/>
              </a:defRPr>
            </a:lvl3pPr>
            <a:lvl4pPr marL="1600200" indent="-228600">
              <a:defRPr sz="1600" b="1">
                <a:solidFill>
                  <a:srgbClr val="FFFF00"/>
                </a:solidFill>
                <a:latin typeface="Arial" charset="0"/>
              </a:defRPr>
            </a:lvl4pPr>
            <a:lvl5pPr marL="2057400" indent="-228600">
              <a:defRPr sz="1600" b="1">
                <a:solidFill>
                  <a:srgbClr val="FFFF00"/>
                </a:solidFill>
                <a:latin typeface="Arial" charset="0"/>
              </a:defRPr>
            </a:lvl5pPr>
            <a:lvl6pPr marL="2514600" indent="-228600" algn="ctr" eaLnBrk="0" fontAlgn="base" hangingPunct="0">
              <a:spcBef>
                <a:spcPct val="0"/>
              </a:spcBef>
              <a:spcAft>
                <a:spcPct val="0"/>
              </a:spcAft>
              <a:buFont typeface="Arial" charset="0"/>
              <a:defRPr sz="1600" b="1">
                <a:solidFill>
                  <a:srgbClr val="FFFF00"/>
                </a:solidFill>
                <a:latin typeface="Arial" charset="0"/>
              </a:defRPr>
            </a:lvl6pPr>
            <a:lvl7pPr marL="2971800" indent="-228600" algn="ctr" eaLnBrk="0" fontAlgn="base" hangingPunct="0">
              <a:spcBef>
                <a:spcPct val="0"/>
              </a:spcBef>
              <a:spcAft>
                <a:spcPct val="0"/>
              </a:spcAft>
              <a:buFont typeface="Arial" charset="0"/>
              <a:defRPr sz="1600" b="1">
                <a:solidFill>
                  <a:srgbClr val="FFFF00"/>
                </a:solidFill>
                <a:latin typeface="Arial" charset="0"/>
              </a:defRPr>
            </a:lvl7pPr>
            <a:lvl8pPr marL="3429000" indent="-228600" algn="ctr" eaLnBrk="0" fontAlgn="base" hangingPunct="0">
              <a:spcBef>
                <a:spcPct val="0"/>
              </a:spcBef>
              <a:spcAft>
                <a:spcPct val="0"/>
              </a:spcAft>
              <a:buFont typeface="Arial" charset="0"/>
              <a:defRPr sz="1600" b="1">
                <a:solidFill>
                  <a:srgbClr val="FFFF00"/>
                </a:solidFill>
                <a:latin typeface="Arial" charset="0"/>
              </a:defRPr>
            </a:lvl8pPr>
            <a:lvl9pPr marL="3886200" indent="-228600" algn="ctr" eaLnBrk="0" fontAlgn="base" hangingPunct="0">
              <a:spcBef>
                <a:spcPct val="0"/>
              </a:spcBef>
              <a:spcAft>
                <a:spcPct val="0"/>
              </a:spcAft>
              <a:buFont typeface="Arial" charset="0"/>
              <a:defRPr sz="1600" b="1">
                <a:solidFill>
                  <a:srgbClr val="FFFF00"/>
                </a:solidFill>
                <a:latin typeface="Arial" charset="0"/>
              </a:defRPr>
            </a:lvl9pPr>
          </a:lstStyle>
          <a:p>
            <a:pPr algn="l" eaLnBrk="1" hangingPunct="1">
              <a:lnSpc>
                <a:spcPct val="85000"/>
              </a:lnSpc>
              <a:spcBef>
                <a:spcPct val="20000"/>
              </a:spcBef>
            </a:pPr>
            <a:r>
              <a:rPr lang="en-US" sz="1800" b="0" u="sng" dirty="0">
                <a:solidFill>
                  <a:schemeClr val="tx1"/>
                </a:solidFill>
              </a:rPr>
              <a:t>Proper storage:</a:t>
            </a:r>
          </a:p>
          <a:p>
            <a:pPr algn="l" eaLnBrk="1" hangingPunct="1">
              <a:lnSpc>
                <a:spcPct val="85000"/>
              </a:lnSpc>
              <a:spcBef>
                <a:spcPct val="20000"/>
              </a:spcBef>
              <a:buFont typeface="Arial" charset="0"/>
              <a:buChar char="•"/>
            </a:pPr>
            <a:r>
              <a:rPr lang="en-US" sz="1800" b="0" dirty="0">
                <a:solidFill>
                  <a:schemeClr val="tx1"/>
                </a:solidFill>
              </a:rPr>
              <a:t>Properly secure all cylinders, both full and empty.</a:t>
            </a:r>
          </a:p>
          <a:p>
            <a:pPr algn="l" eaLnBrk="1" hangingPunct="1">
              <a:lnSpc>
                <a:spcPct val="85000"/>
              </a:lnSpc>
              <a:spcBef>
                <a:spcPct val="20000"/>
              </a:spcBef>
              <a:buFont typeface="Arial" charset="0"/>
              <a:buChar char="•"/>
            </a:pPr>
            <a:r>
              <a:rPr lang="en-US" sz="1800" b="0" dirty="0">
                <a:solidFill>
                  <a:schemeClr val="tx1"/>
                </a:solidFill>
              </a:rPr>
              <a:t>Store in dry, well-ventilated areas and away from sources of heat.</a:t>
            </a:r>
          </a:p>
          <a:p>
            <a:pPr algn="l" eaLnBrk="1" hangingPunct="1">
              <a:lnSpc>
                <a:spcPct val="85000"/>
              </a:lnSpc>
              <a:spcBef>
                <a:spcPct val="20000"/>
              </a:spcBef>
              <a:buFont typeface="Arial" charset="0"/>
              <a:buChar char="•"/>
            </a:pPr>
            <a:r>
              <a:rPr lang="en-US" sz="1800" b="0" dirty="0">
                <a:solidFill>
                  <a:schemeClr val="tx1"/>
                </a:solidFill>
              </a:rPr>
              <a:t>Separate </a:t>
            </a:r>
            <a:r>
              <a:rPr lang="en-US" sz="1800" b="0" dirty="0" smtClean="0">
                <a:solidFill>
                  <a:schemeClr val="tx1"/>
                </a:solidFill>
              </a:rPr>
              <a:t>FULL, IN SERVICE,  and EMPTY </a:t>
            </a:r>
            <a:r>
              <a:rPr lang="en-US" sz="1800" b="0" dirty="0">
                <a:solidFill>
                  <a:schemeClr val="tx1"/>
                </a:solidFill>
              </a:rPr>
              <a:t>cylinders.</a:t>
            </a:r>
          </a:p>
          <a:p>
            <a:pPr algn="l" eaLnBrk="1" hangingPunct="1">
              <a:lnSpc>
                <a:spcPct val="85000"/>
              </a:lnSpc>
              <a:spcBef>
                <a:spcPct val="20000"/>
              </a:spcBef>
              <a:buFont typeface="Arial" charset="0"/>
              <a:buChar char="•"/>
            </a:pPr>
            <a:r>
              <a:rPr lang="en-US" sz="1800" b="0" dirty="0" smtClean="0">
                <a:solidFill>
                  <a:schemeClr val="tx1"/>
                </a:solidFill>
              </a:rPr>
              <a:t>Don’t keep more than </a:t>
            </a:r>
            <a:r>
              <a:rPr lang="en-US" sz="1800" b="0" dirty="0">
                <a:solidFill>
                  <a:schemeClr val="tx1"/>
                </a:solidFill>
              </a:rPr>
              <a:t>12 oxygen cylinders in one place.</a:t>
            </a:r>
          </a:p>
        </p:txBody>
      </p:sp>
      <p:sp>
        <p:nvSpPr>
          <p:cNvPr id="45066" name="Text Box 10"/>
          <p:cNvSpPr txBox="1">
            <a:spLocks noChangeArrowheads="1"/>
          </p:cNvSpPr>
          <p:nvPr/>
        </p:nvSpPr>
        <p:spPr bwMode="auto">
          <a:xfrm>
            <a:off x="4495800" y="2008188"/>
            <a:ext cx="4038600" cy="214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230188" indent="-230188">
              <a:defRPr sz="1600" b="1">
                <a:solidFill>
                  <a:srgbClr val="FFFF00"/>
                </a:solidFill>
                <a:latin typeface="Arial" charset="0"/>
              </a:defRPr>
            </a:lvl1pPr>
            <a:lvl2pPr>
              <a:defRPr sz="1600" b="1">
                <a:solidFill>
                  <a:srgbClr val="FFFF00"/>
                </a:solidFill>
                <a:latin typeface="Arial" charset="0"/>
              </a:defRPr>
            </a:lvl2pPr>
            <a:lvl3pPr>
              <a:defRPr sz="1600" b="1">
                <a:solidFill>
                  <a:srgbClr val="FFFF00"/>
                </a:solidFill>
                <a:latin typeface="Arial" charset="0"/>
              </a:defRPr>
            </a:lvl3pPr>
            <a:lvl4pPr>
              <a:defRPr sz="1600" b="1">
                <a:solidFill>
                  <a:srgbClr val="FFFF00"/>
                </a:solidFill>
                <a:latin typeface="Arial" charset="0"/>
              </a:defRPr>
            </a:lvl4pPr>
            <a:lvl5pPr>
              <a:defRPr sz="1600" b="1">
                <a:solidFill>
                  <a:srgbClr val="FFFF00"/>
                </a:solidFill>
                <a:latin typeface="Arial" charset="0"/>
              </a:defRPr>
            </a:lvl5pPr>
            <a:lvl6pPr algn="ctr" eaLnBrk="0" fontAlgn="base" hangingPunct="0">
              <a:spcBef>
                <a:spcPct val="0"/>
              </a:spcBef>
              <a:spcAft>
                <a:spcPct val="0"/>
              </a:spcAft>
              <a:buFont typeface="Arial" charset="0"/>
              <a:defRPr sz="1600" b="1">
                <a:solidFill>
                  <a:srgbClr val="FFFF00"/>
                </a:solidFill>
                <a:latin typeface="Arial" charset="0"/>
              </a:defRPr>
            </a:lvl6pPr>
            <a:lvl7pPr algn="ctr" eaLnBrk="0" fontAlgn="base" hangingPunct="0">
              <a:spcBef>
                <a:spcPct val="0"/>
              </a:spcBef>
              <a:spcAft>
                <a:spcPct val="0"/>
              </a:spcAft>
              <a:buFont typeface="Arial" charset="0"/>
              <a:defRPr sz="1600" b="1">
                <a:solidFill>
                  <a:srgbClr val="FFFF00"/>
                </a:solidFill>
                <a:latin typeface="Arial" charset="0"/>
              </a:defRPr>
            </a:lvl7pPr>
            <a:lvl8pPr algn="ctr" eaLnBrk="0" fontAlgn="base" hangingPunct="0">
              <a:spcBef>
                <a:spcPct val="0"/>
              </a:spcBef>
              <a:spcAft>
                <a:spcPct val="0"/>
              </a:spcAft>
              <a:buFont typeface="Arial" charset="0"/>
              <a:defRPr sz="1600" b="1">
                <a:solidFill>
                  <a:srgbClr val="FFFF00"/>
                </a:solidFill>
                <a:latin typeface="Arial" charset="0"/>
              </a:defRPr>
            </a:lvl8pPr>
            <a:lvl9pPr algn="ctr" eaLnBrk="0" fontAlgn="base" hangingPunct="0">
              <a:spcBef>
                <a:spcPct val="0"/>
              </a:spcBef>
              <a:spcAft>
                <a:spcPct val="0"/>
              </a:spcAft>
              <a:buFont typeface="Arial" charset="0"/>
              <a:defRPr sz="1600" b="1">
                <a:solidFill>
                  <a:srgbClr val="FFFF00"/>
                </a:solidFill>
                <a:latin typeface="Arial" charset="0"/>
              </a:defRPr>
            </a:lvl9pPr>
          </a:lstStyle>
          <a:p>
            <a:pPr algn="l">
              <a:lnSpc>
                <a:spcPct val="85000"/>
              </a:lnSpc>
              <a:spcBef>
                <a:spcPct val="20000"/>
              </a:spcBef>
            </a:pPr>
            <a:r>
              <a:rPr lang="en-US" sz="1800" b="0" u="sng" dirty="0">
                <a:solidFill>
                  <a:schemeClr val="tx1"/>
                </a:solidFill>
              </a:rPr>
              <a:t>Proper transport:</a:t>
            </a:r>
          </a:p>
          <a:p>
            <a:pPr algn="l">
              <a:lnSpc>
                <a:spcPct val="85000"/>
              </a:lnSpc>
              <a:spcBef>
                <a:spcPct val="20000"/>
              </a:spcBef>
              <a:buFont typeface="Arial" charset="0"/>
              <a:buChar char="•"/>
            </a:pPr>
            <a:r>
              <a:rPr lang="en-US" sz="1800" b="0" dirty="0">
                <a:solidFill>
                  <a:schemeClr val="tx1"/>
                </a:solidFill>
              </a:rPr>
              <a:t>Never drop, roll, drag, or allow cylinders to strike each other.</a:t>
            </a:r>
          </a:p>
          <a:p>
            <a:pPr algn="l">
              <a:lnSpc>
                <a:spcPct val="85000"/>
              </a:lnSpc>
              <a:spcBef>
                <a:spcPct val="20000"/>
              </a:spcBef>
              <a:buFont typeface="Arial" charset="0"/>
              <a:buChar char="•"/>
            </a:pPr>
            <a:r>
              <a:rPr lang="en-US" sz="1800" b="0" dirty="0">
                <a:solidFill>
                  <a:schemeClr val="tx1"/>
                </a:solidFill>
              </a:rPr>
              <a:t>For cylinders with caps, remove the regulator and replace the cap before moving.</a:t>
            </a:r>
          </a:p>
          <a:p>
            <a:pPr algn="l">
              <a:lnSpc>
                <a:spcPct val="85000"/>
              </a:lnSpc>
              <a:spcBef>
                <a:spcPct val="20000"/>
              </a:spcBef>
              <a:buFont typeface="Arial" charset="0"/>
              <a:buChar char="•"/>
            </a:pPr>
            <a:r>
              <a:rPr lang="en-US" sz="1800" b="0" dirty="0" smtClean="0">
                <a:solidFill>
                  <a:schemeClr val="tx1"/>
                </a:solidFill>
              </a:rPr>
              <a:t>Use </a:t>
            </a:r>
            <a:r>
              <a:rPr lang="en-US" sz="1800" b="0" dirty="0">
                <a:solidFill>
                  <a:schemeClr val="tx1"/>
                </a:solidFill>
              </a:rPr>
              <a:t>appropriate trolleys to move cylinders.</a:t>
            </a:r>
          </a:p>
        </p:txBody>
      </p:sp>
      <p:graphicFrame>
        <p:nvGraphicFramePr>
          <p:cNvPr id="45070" name="Object 14"/>
          <p:cNvGraphicFramePr>
            <a:graphicFrameLocks noChangeAspect="1"/>
          </p:cNvGraphicFramePr>
          <p:nvPr>
            <p:extLst>
              <p:ext uri="{D42A27DB-BD31-4B8C-83A1-F6EECF244321}">
                <p14:modId xmlns:p14="http://schemas.microsoft.com/office/powerpoint/2010/main" val="3005328632"/>
              </p:ext>
            </p:extLst>
          </p:nvPr>
        </p:nvGraphicFramePr>
        <p:xfrm>
          <a:off x="7679715" y="4246453"/>
          <a:ext cx="766762" cy="1676400"/>
        </p:xfrm>
        <a:graphic>
          <a:graphicData uri="http://schemas.openxmlformats.org/presentationml/2006/ole">
            <mc:AlternateContent xmlns:mc="http://schemas.openxmlformats.org/markup-compatibility/2006">
              <mc:Choice xmlns:v="urn:schemas-microsoft-com:vml" Requires="v">
                <p:oleObj spid="_x0000_s45208" name="Photo Editor Photo" r:id="rId3" imgW="1400000" imgH="3057143" progId="MSPhotoEd.3">
                  <p:embed/>
                </p:oleObj>
              </mc:Choice>
              <mc:Fallback>
                <p:oleObj name="Photo Editor Photo" r:id="rId3" imgW="1400000" imgH="3057143" progId="MSPhotoEd.3">
                  <p:embed/>
                  <p:pic>
                    <p:nvPicPr>
                      <p:cNvPr id="0" name="Object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9715" y="4246453"/>
                        <a:ext cx="766762"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5072" name="Text Box 16"/>
          <p:cNvSpPr txBox="1">
            <a:spLocks noChangeArrowheads="1"/>
          </p:cNvSpPr>
          <p:nvPr/>
        </p:nvSpPr>
        <p:spPr bwMode="auto">
          <a:xfrm>
            <a:off x="4135315" y="4490928"/>
            <a:ext cx="4495800" cy="1435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marL="230188" indent="-230188">
              <a:defRPr sz="1600" b="1">
                <a:solidFill>
                  <a:srgbClr val="FFFF00"/>
                </a:solidFill>
                <a:latin typeface="Arial" charset="0"/>
              </a:defRPr>
            </a:lvl1pPr>
            <a:lvl2pPr>
              <a:defRPr sz="1600" b="1">
                <a:solidFill>
                  <a:srgbClr val="FFFF00"/>
                </a:solidFill>
                <a:latin typeface="Arial" charset="0"/>
              </a:defRPr>
            </a:lvl2pPr>
            <a:lvl3pPr>
              <a:defRPr sz="1600" b="1">
                <a:solidFill>
                  <a:srgbClr val="FFFF00"/>
                </a:solidFill>
                <a:latin typeface="Arial" charset="0"/>
              </a:defRPr>
            </a:lvl3pPr>
            <a:lvl4pPr>
              <a:defRPr sz="1600" b="1">
                <a:solidFill>
                  <a:srgbClr val="FFFF00"/>
                </a:solidFill>
                <a:latin typeface="Arial" charset="0"/>
              </a:defRPr>
            </a:lvl4pPr>
            <a:lvl5pPr>
              <a:defRPr sz="1600" b="1">
                <a:solidFill>
                  <a:srgbClr val="FFFF00"/>
                </a:solidFill>
                <a:latin typeface="Arial" charset="0"/>
              </a:defRPr>
            </a:lvl5pPr>
            <a:lvl6pPr algn="ctr" eaLnBrk="0" fontAlgn="base" hangingPunct="0">
              <a:spcBef>
                <a:spcPct val="0"/>
              </a:spcBef>
              <a:spcAft>
                <a:spcPct val="0"/>
              </a:spcAft>
              <a:buFont typeface="Arial" charset="0"/>
              <a:defRPr sz="1600" b="1">
                <a:solidFill>
                  <a:srgbClr val="FFFF00"/>
                </a:solidFill>
                <a:latin typeface="Arial" charset="0"/>
              </a:defRPr>
            </a:lvl6pPr>
            <a:lvl7pPr algn="ctr" eaLnBrk="0" fontAlgn="base" hangingPunct="0">
              <a:spcBef>
                <a:spcPct val="0"/>
              </a:spcBef>
              <a:spcAft>
                <a:spcPct val="0"/>
              </a:spcAft>
              <a:buFont typeface="Arial" charset="0"/>
              <a:defRPr sz="1600" b="1">
                <a:solidFill>
                  <a:srgbClr val="FFFF00"/>
                </a:solidFill>
                <a:latin typeface="Arial" charset="0"/>
              </a:defRPr>
            </a:lvl7pPr>
            <a:lvl8pPr algn="ctr" eaLnBrk="0" fontAlgn="base" hangingPunct="0">
              <a:spcBef>
                <a:spcPct val="0"/>
              </a:spcBef>
              <a:spcAft>
                <a:spcPct val="0"/>
              </a:spcAft>
              <a:buFont typeface="Arial" charset="0"/>
              <a:defRPr sz="1600" b="1">
                <a:solidFill>
                  <a:srgbClr val="FFFF00"/>
                </a:solidFill>
                <a:latin typeface="Arial" charset="0"/>
              </a:defRPr>
            </a:lvl8pPr>
            <a:lvl9pPr algn="ctr" eaLnBrk="0" fontAlgn="base" hangingPunct="0">
              <a:spcBef>
                <a:spcPct val="0"/>
              </a:spcBef>
              <a:spcAft>
                <a:spcPct val="0"/>
              </a:spcAft>
              <a:buFont typeface="Arial" charset="0"/>
              <a:defRPr sz="1600" b="1">
                <a:solidFill>
                  <a:srgbClr val="FFFF00"/>
                </a:solidFill>
                <a:latin typeface="Arial" charset="0"/>
              </a:defRPr>
            </a:lvl9pPr>
          </a:lstStyle>
          <a:p>
            <a:pPr algn="l">
              <a:lnSpc>
                <a:spcPct val="85000"/>
              </a:lnSpc>
              <a:spcBef>
                <a:spcPct val="20000"/>
              </a:spcBef>
            </a:pPr>
            <a:r>
              <a:rPr lang="en-US" sz="1800" b="0" u="sng" dirty="0">
                <a:solidFill>
                  <a:schemeClr val="tx1"/>
                </a:solidFill>
              </a:rPr>
              <a:t>Report all violations:</a:t>
            </a:r>
          </a:p>
          <a:p>
            <a:pPr algn="l">
              <a:lnSpc>
                <a:spcPct val="85000"/>
              </a:lnSpc>
              <a:spcBef>
                <a:spcPct val="20000"/>
              </a:spcBef>
              <a:buFont typeface="Arial" charset="0"/>
              <a:buChar char="•"/>
            </a:pPr>
            <a:r>
              <a:rPr lang="en-US" sz="1800" b="0" dirty="0">
                <a:solidFill>
                  <a:schemeClr val="tx1"/>
                </a:solidFill>
              </a:rPr>
              <a:t>Report to the manager of the department where you find it.</a:t>
            </a:r>
          </a:p>
          <a:p>
            <a:pPr algn="l">
              <a:lnSpc>
                <a:spcPct val="85000"/>
              </a:lnSpc>
              <a:spcBef>
                <a:spcPct val="20000"/>
              </a:spcBef>
              <a:buFont typeface="Arial" charset="0"/>
              <a:buChar char="•"/>
            </a:pPr>
            <a:r>
              <a:rPr lang="en-US" sz="1800" b="0" dirty="0">
                <a:solidFill>
                  <a:schemeClr val="tx1"/>
                </a:solidFill>
              </a:rPr>
              <a:t>Report through </a:t>
            </a:r>
            <a:r>
              <a:rPr lang="en-US" sz="1800" b="0" dirty="0" smtClean="0">
                <a:solidFill>
                  <a:schemeClr val="tx1"/>
                </a:solidFill>
              </a:rPr>
              <a:t>VOICE online</a:t>
            </a:r>
            <a:endParaRPr lang="en-US" sz="1800" b="0" dirty="0">
              <a:solidFill>
                <a:schemeClr val="tx1"/>
              </a:solidFill>
            </a:endParaRPr>
          </a:p>
          <a:p>
            <a:pPr algn="l">
              <a:lnSpc>
                <a:spcPct val="85000"/>
              </a:lnSpc>
              <a:spcBef>
                <a:spcPct val="20000"/>
              </a:spcBef>
            </a:pPr>
            <a:r>
              <a:rPr lang="en-US" sz="1800" b="0" dirty="0">
                <a:solidFill>
                  <a:schemeClr val="tx1"/>
                </a:solidFill>
              </a:rPr>
              <a:t>    </a:t>
            </a:r>
            <a:endParaRPr lang="en-US" sz="1800" b="0" dirty="0" smtClean="0">
              <a:solidFill>
                <a:schemeClr val="tx1"/>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p:cNvSpPr>
          <p:nvPr>
            <p:ph type="title"/>
          </p:nvPr>
        </p:nvSpPr>
        <p:spPr>
          <a:xfrm>
            <a:off x="457200" y="609600"/>
            <a:ext cx="8229600" cy="1143000"/>
          </a:xfrm>
        </p:spPr>
        <p:txBody>
          <a:bodyPr/>
          <a:lstStyle/>
          <a:p>
            <a:pPr eaLnBrk="1" hangingPunct="1"/>
            <a:r>
              <a:rPr lang="en-US" smtClean="0">
                <a:latin typeface="Arial" charset="0"/>
              </a:rPr>
              <a:t>Electrical Safety</a:t>
            </a:r>
          </a:p>
        </p:txBody>
      </p:sp>
      <p:sp>
        <p:nvSpPr>
          <p:cNvPr id="6148" name="Rectangle 3"/>
          <p:cNvSpPr>
            <a:spLocks noGrp="1"/>
          </p:cNvSpPr>
          <p:nvPr>
            <p:ph type="body" idx="1"/>
          </p:nvPr>
        </p:nvSpPr>
        <p:spPr>
          <a:xfrm>
            <a:off x="457200" y="1798638"/>
            <a:ext cx="5638800" cy="4525962"/>
          </a:xfrm>
        </p:spPr>
        <p:txBody>
          <a:bodyPr/>
          <a:lstStyle/>
          <a:p>
            <a:pPr marL="230188" indent="-230188" eaLnBrk="1" hangingPunct="1"/>
            <a:endParaRPr lang="en-US" sz="800" b="1" dirty="0" smtClean="0">
              <a:latin typeface="Arial" charset="0"/>
            </a:endParaRPr>
          </a:p>
          <a:p>
            <a:pPr marL="230188" indent="-230188" eaLnBrk="1" hangingPunct="1">
              <a:spcBef>
                <a:spcPct val="20000"/>
              </a:spcBef>
              <a:buFont typeface="Wingdings" pitchFamily="2" charset="2"/>
              <a:buChar char="§"/>
            </a:pPr>
            <a:r>
              <a:rPr lang="en-US" dirty="0" smtClean="0">
                <a:latin typeface="Arial" charset="0"/>
              </a:rPr>
              <a:t>Conduct a basic safety check of all equipment before use.  Take time do to this!</a:t>
            </a:r>
          </a:p>
          <a:p>
            <a:pPr marL="628650" lvl="1" indent="-225425" eaLnBrk="1" hangingPunct="1">
              <a:spcBef>
                <a:spcPct val="20000"/>
              </a:spcBef>
              <a:buFont typeface="Wingdings" pitchFamily="2" charset="2"/>
              <a:buChar char="ü"/>
            </a:pPr>
            <a:r>
              <a:rPr lang="en-US" dirty="0" smtClean="0">
                <a:latin typeface="Arial" charset="0"/>
              </a:rPr>
              <a:t>Check the plug – are there three straight prongs?</a:t>
            </a:r>
          </a:p>
          <a:p>
            <a:pPr marL="628650" lvl="1" indent="-225425" eaLnBrk="1" hangingPunct="1">
              <a:spcBef>
                <a:spcPct val="20000"/>
              </a:spcBef>
              <a:buFont typeface="Wingdings" pitchFamily="2" charset="2"/>
              <a:buChar char="ü"/>
            </a:pPr>
            <a:r>
              <a:rPr lang="en-US" dirty="0" smtClean="0">
                <a:latin typeface="Arial" charset="0"/>
              </a:rPr>
              <a:t>Are there any cracks, tears, or cuts in the insulation of cords or wires?</a:t>
            </a:r>
          </a:p>
          <a:p>
            <a:pPr marL="628650" lvl="1" indent="-225425" eaLnBrk="1" hangingPunct="1">
              <a:spcBef>
                <a:spcPct val="20000"/>
              </a:spcBef>
              <a:buFont typeface="Wingdings" pitchFamily="2" charset="2"/>
              <a:buChar char="ü"/>
            </a:pPr>
            <a:r>
              <a:rPr lang="en-US" dirty="0" smtClean="0">
                <a:latin typeface="Arial" charset="0"/>
              </a:rPr>
              <a:t>Is the cabinet or case damaged, cracked, or loose?</a:t>
            </a:r>
          </a:p>
          <a:p>
            <a:pPr marL="230188" indent="-230188" eaLnBrk="1" hangingPunct="1">
              <a:spcBef>
                <a:spcPct val="20000"/>
              </a:spcBef>
              <a:buFont typeface="Wingdings" pitchFamily="2" charset="2"/>
              <a:buChar char="§"/>
            </a:pPr>
            <a:r>
              <a:rPr lang="en-US" dirty="0" smtClean="0">
                <a:latin typeface="Arial" charset="0"/>
              </a:rPr>
              <a:t>Never handle equipment with wet hands.</a:t>
            </a:r>
          </a:p>
          <a:p>
            <a:pPr marL="230188" indent="-230188" eaLnBrk="1" hangingPunct="1">
              <a:spcBef>
                <a:spcPct val="20000"/>
              </a:spcBef>
              <a:buFont typeface="Wingdings" pitchFamily="2" charset="2"/>
              <a:buChar char="§"/>
            </a:pPr>
            <a:r>
              <a:rPr lang="en-US" dirty="0" smtClean="0">
                <a:latin typeface="Arial" charset="0"/>
              </a:rPr>
              <a:t>Turn equipment off before unplugging.</a:t>
            </a:r>
          </a:p>
          <a:p>
            <a:pPr marL="230188" indent="-230188" eaLnBrk="1" hangingPunct="1">
              <a:spcBef>
                <a:spcPct val="20000"/>
              </a:spcBef>
              <a:buFont typeface="Wingdings" pitchFamily="2" charset="2"/>
              <a:buChar char="§"/>
            </a:pPr>
            <a:r>
              <a:rPr lang="en-US" dirty="0" smtClean="0">
                <a:latin typeface="Arial" charset="0"/>
              </a:rPr>
              <a:t>Do not yank on cords.  Grasp the plug firmly when removing a power cord.</a:t>
            </a:r>
          </a:p>
          <a:p>
            <a:pPr marL="230188" indent="-230188" eaLnBrk="1" hangingPunct="1">
              <a:spcBef>
                <a:spcPct val="20000"/>
              </a:spcBef>
              <a:buFont typeface="Wingdings" pitchFamily="2" charset="2"/>
              <a:buNone/>
            </a:pPr>
            <a:endParaRPr lang="en-US" dirty="0" smtClean="0">
              <a:latin typeface="Arial" charset="0"/>
            </a:endParaRPr>
          </a:p>
        </p:txBody>
      </p:sp>
      <p:graphicFrame>
        <p:nvGraphicFramePr>
          <p:cNvPr id="6146" name="Object 4"/>
          <p:cNvGraphicFramePr>
            <a:graphicFrameLocks noChangeAspect="1"/>
          </p:cNvGraphicFramePr>
          <p:nvPr/>
        </p:nvGraphicFramePr>
        <p:xfrm>
          <a:off x="6124575" y="2076450"/>
          <a:ext cx="2257425" cy="3105150"/>
        </p:xfrm>
        <a:graphic>
          <a:graphicData uri="http://schemas.openxmlformats.org/presentationml/2006/ole">
            <mc:AlternateContent xmlns:mc="http://schemas.openxmlformats.org/markup-compatibility/2006">
              <mc:Choice xmlns:v="urn:schemas-microsoft-com:vml" Requires="v">
                <p:oleObj spid="_x0000_s6285" name="Photo Editor Photo" r:id="rId3" imgW="2257740" imgH="3104762" progId="MSPhotoEd.3">
                  <p:embed/>
                </p:oleObj>
              </mc:Choice>
              <mc:Fallback>
                <p:oleObj name="Photo Editor Photo" r:id="rId3" imgW="2257740" imgH="3104762" progId="MSPhotoEd.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4575" y="2076450"/>
                        <a:ext cx="2257425" cy="3105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149" name="Text Box 5"/>
          <p:cNvSpPr txBox="1">
            <a:spLocks noChangeArrowheads="1"/>
          </p:cNvSpPr>
          <p:nvPr/>
        </p:nvSpPr>
        <p:spPr bwMode="auto">
          <a:xfrm>
            <a:off x="914400" y="1600200"/>
            <a:ext cx="7010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eaLnBrk="1" hangingPunct="1">
              <a:lnSpc>
                <a:spcPct val="90000"/>
              </a:lnSpc>
            </a:pPr>
            <a:r>
              <a:rPr lang="en-US" sz="2000">
                <a:solidFill>
                  <a:schemeClr val="tx1"/>
                </a:solidFill>
              </a:rPr>
              <a:t>Protect yourself when handling equipment.</a:t>
            </a:r>
            <a:endParaRPr lang="en-US" sz="200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p:cNvSpPr>
          <p:nvPr>
            <p:ph type="body" idx="1"/>
          </p:nvPr>
        </p:nvSpPr>
        <p:spPr>
          <a:xfrm>
            <a:off x="381000" y="1866900"/>
            <a:ext cx="6175376" cy="3886200"/>
          </a:xfrm>
        </p:spPr>
        <p:txBody>
          <a:bodyPr/>
          <a:lstStyle/>
          <a:p>
            <a:pPr eaLnBrk="1" hangingPunct="1">
              <a:lnSpc>
                <a:spcPct val="90000"/>
              </a:lnSpc>
            </a:pPr>
            <a:endParaRPr lang="en-US" sz="800" b="1" dirty="0" smtClean="0">
              <a:latin typeface="Arial" charset="0"/>
            </a:endParaRPr>
          </a:p>
          <a:p>
            <a:pPr eaLnBrk="1" hangingPunct="1">
              <a:lnSpc>
                <a:spcPct val="90000"/>
              </a:lnSpc>
              <a:buFont typeface="Arial" charset="0"/>
              <a:buAutoNum type="arabicPeriod"/>
            </a:pPr>
            <a:r>
              <a:rPr lang="en-US" dirty="0" smtClean="0">
                <a:latin typeface="Arial" charset="0"/>
              </a:rPr>
              <a:t>Remove from service.</a:t>
            </a:r>
          </a:p>
          <a:p>
            <a:pPr eaLnBrk="1" hangingPunct="1">
              <a:lnSpc>
                <a:spcPct val="90000"/>
              </a:lnSpc>
              <a:buFont typeface="Arial" charset="0"/>
              <a:buAutoNum type="arabicPeriod"/>
            </a:pPr>
            <a:r>
              <a:rPr lang="en-US" dirty="0" smtClean="0">
                <a:latin typeface="Arial" charset="0"/>
              </a:rPr>
              <a:t>Label with a completed </a:t>
            </a:r>
            <a:r>
              <a:rPr lang="en-US" b="1" dirty="0" smtClean="0">
                <a:solidFill>
                  <a:srgbClr val="FF0000"/>
                </a:solidFill>
                <a:latin typeface="Arial" charset="0"/>
              </a:rPr>
              <a:t>red </a:t>
            </a:r>
            <a:r>
              <a:rPr lang="en-US" dirty="0" smtClean="0">
                <a:latin typeface="Arial" charset="0"/>
              </a:rPr>
              <a:t>sticker.</a:t>
            </a:r>
          </a:p>
          <a:p>
            <a:pPr eaLnBrk="1" hangingPunct="1">
              <a:lnSpc>
                <a:spcPct val="90000"/>
              </a:lnSpc>
              <a:buFont typeface="Arial" charset="0"/>
              <a:buAutoNum type="arabicPeriod"/>
            </a:pPr>
            <a:r>
              <a:rPr lang="en-US" dirty="0" smtClean="0">
                <a:latin typeface="Arial" charset="0"/>
              </a:rPr>
              <a:t>Save all equipment, disposable parts, and packaging for the investigation.</a:t>
            </a:r>
          </a:p>
          <a:p>
            <a:pPr eaLnBrk="1" hangingPunct="1">
              <a:lnSpc>
                <a:spcPct val="90000"/>
              </a:lnSpc>
              <a:buFont typeface="Arial" charset="0"/>
              <a:buAutoNum type="arabicPeriod"/>
            </a:pPr>
            <a:r>
              <a:rPr lang="en-US" dirty="0" smtClean="0">
                <a:latin typeface="Arial" charset="0"/>
              </a:rPr>
              <a:t>If a patient injury is involved or if a sentinel event has occurred, save the device, including parts and packaging, notify the department manager, and report in the online reporting system, VOICE.</a:t>
            </a:r>
          </a:p>
          <a:p>
            <a:pPr eaLnBrk="1" hangingPunct="1">
              <a:lnSpc>
                <a:spcPct val="90000"/>
              </a:lnSpc>
              <a:spcAft>
                <a:spcPts val="600"/>
              </a:spcAft>
              <a:buFont typeface="Arial" charset="0"/>
              <a:buAutoNum type="arabicPeriod"/>
            </a:pPr>
            <a:r>
              <a:rPr lang="en-US" dirty="0" smtClean="0">
                <a:latin typeface="Arial" charset="0"/>
              </a:rPr>
              <a:t>Notify Plant Engineering at 5-6166 or use the online Plant Engineering Work Order request. Provide the following:</a:t>
            </a:r>
          </a:p>
          <a:p>
            <a:pPr marL="1181100" lvl="2" indent="-266700" eaLnBrk="1" hangingPunct="1">
              <a:lnSpc>
                <a:spcPct val="90000"/>
              </a:lnSpc>
            </a:pPr>
            <a:r>
              <a:rPr lang="en-US" sz="1600" dirty="0" smtClean="0">
                <a:latin typeface="Arial" charset="0"/>
              </a:rPr>
              <a:t>Equipment tag number</a:t>
            </a:r>
          </a:p>
          <a:p>
            <a:pPr marL="1181100" lvl="2" indent="-266700" eaLnBrk="1" hangingPunct="1">
              <a:lnSpc>
                <a:spcPct val="90000"/>
              </a:lnSpc>
            </a:pPr>
            <a:r>
              <a:rPr lang="en-US" sz="1600" dirty="0" smtClean="0">
                <a:latin typeface="Arial" charset="0"/>
              </a:rPr>
              <a:t>Your name, phone number</a:t>
            </a:r>
          </a:p>
          <a:p>
            <a:pPr marL="1181100" lvl="2" indent="-266700" eaLnBrk="1" hangingPunct="1">
              <a:lnSpc>
                <a:spcPct val="90000"/>
              </a:lnSpc>
            </a:pPr>
            <a:r>
              <a:rPr lang="en-US" sz="1600" dirty="0" smtClean="0">
                <a:latin typeface="Arial" charset="0"/>
              </a:rPr>
              <a:t>Department number</a:t>
            </a:r>
          </a:p>
          <a:p>
            <a:pPr marL="1181100" lvl="2" indent="-266700" eaLnBrk="1" hangingPunct="1">
              <a:lnSpc>
                <a:spcPct val="90000"/>
              </a:lnSpc>
            </a:pPr>
            <a:r>
              <a:rPr lang="en-US" sz="1600" dirty="0" smtClean="0">
                <a:latin typeface="Arial" charset="0"/>
              </a:rPr>
              <a:t>Description of problem </a:t>
            </a:r>
          </a:p>
          <a:p>
            <a:pPr marL="1181100" lvl="2" indent="-266700" eaLnBrk="1" hangingPunct="1">
              <a:lnSpc>
                <a:spcPct val="90000"/>
              </a:lnSpc>
            </a:pPr>
            <a:r>
              <a:rPr lang="en-US" sz="1600" dirty="0" smtClean="0">
                <a:latin typeface="Arial" charset="0"/>
              </a:rPr>
              <a:t>Urgency of the request</a:t>
            </a:r>
          </a:p>
        </p:txBody>
      </p:sp>
      <p:pic>
        <p:nvPicPr>
          <p:cNvPr id="1843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6375" y="2133600"/>
            <a:ext cx="243522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Text Box 7"/>
          <p:cNvSpPr txBox="1">
            <a:spLocks noChangeArrowheads="1"/>
          </p:cNvSpPr>
          <p:nvPr/>
        </p:nvSpPr>
        <p:spPr bwMode="auto">
          <a:xfrm>
            <a:off x="457200" y="5934670"/>
            <a:ext cx="85344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l" eaLnBrk="1" hangingPunct="1"/>
            <a:r>
              <a:rPr lang="en-US" sz="1800" b="0" dirty="0">
                <a:solidFill>
                  <a:schemeClr val="tx1"/>
                </a:solidFill>
              </a:rPr>
              <a:t>New, rental, or personal equipment coming into the hospital must be inspected for electrical safety and approved before use.  </a:t>
            </a:r>
          </a:p>
        </p:txBody>
      </p:sp>
      <p:sp>
        <p:nvSpPr>
          <p:cNvPr id="18440" name="Rectangle 8"/>
          <p:cNvSpPr>
            <a:spLocks noChangeArrowheads="1"/>
          </p:cNvSpPr>
          <p:nvPr/>
        </p:nvSpPr>
        <p:spPr bwMode="auto">
          <a:xfrm>
            <a:off x="6299200" y="1065213"/>
            <a:ext cx="787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sz="1600" b="0" i="1">
                <a:solidFill>
                  <a:schemeClr val="tx1"/>
                </a:solidFill>
                <a:latin typeface="Tahoma" pitchFamily="34" charset="0"/>
              </a:rPr>
              <a:t>(cont.)</a:t>
            </a:r>
          </a:p>
        </p:txBody>
      </p:sp>
      <p:sp>
        <p:nvSpPr>
          <p:cNvPr id="18441" name="Rectangle 2"/>
          <p:cNvSpPr>
            <a:spLocks/>
          </p:cNvSpPr>
          <p:nvPr/>
        </p:nvSpPr>
        <p:spPr bwMode="auto">
          <a:xfrm>
            <a:off x="457200" y="6096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buFontTx/>
              <a:buNone/>
            </a:pPr>
            <a:r>
              <a:rPr lang="en-US" sz="3600" b="0">
                <a:solidFill>
                  <a:schemeClr val="tx1"/>
                </a:solidFill>
              </a:rPr>
              <a:t>Electrical Safety</a:t>
            </a:r>
          </a:p>
        </p:txBody>
      </p:sp>
      <p:sp>
        <p:nvSpPr>
          <p:cNvPr id="18442" name="Text Box 10"/>
          <p:cNvSpPr txBox="1">
            <a:spLocks noChangeArrowheads="1"/>
          </p:cNvSpPr>
          <p:nvPr/>
        </p:nvSpPr>
        <p:spPr bwMode="auto">
          <a:xfrm>
            <a:off x="1828800" y="1584325"/>
            <a:ext cx="5486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eaLnBrk="1" hangingPunct="1"/>
            <a:r>
              <a:rPr lang="en-US" sz="2000" dirty="0">
                <a:solidFill>
                  <a:schemeClr val="tx1"/>
                </a:solidFill>
              </a:rPr>
              <a:t>Report unsafe electrical equipment.</a:t>
            </a:r>
            <a:endParaRPr lang="en-US" sz="20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27483" b="24338"/>
          <a:stretch/>
        </p:blipFill>
        <p:spPr>
          <a:xfrm>
            <a:off x="-1371600" y="1391194"/>
            <a:ext cx="13800273" cy="4278086"/>
          </a:xfrm>
          <a:prstGeom prst="rect">
            <a:avLst/>
          </a:prstGeom>
        </p:spPr>
      </p:pic>
      <p:sp>
        <p:nvSpPr>
          <p:cNvPr id="7" name="Rectangle 6"/>
          <p:cNvSpPr/>
          <p:nvPr/>
        </p:nvSpPr>
        <p:spPr>
          <a:xfrm>
            <a:off x="0" y="1371600"/>
            <a:ext cx="9144000" cy="4297680"/>
          </a:xfrm>
          <a:prstGeom prst="rect">
            <a:avLst/>
          </a:prstGeom>
          <a:solidFill>
            <a:srgbClr val="007DC3">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eaLnBrk="1" hangingPunct="1">
              <a:buFontTx/>
              <a:buNone/>
            </a:pPr>
            <a:endParaRPr lang="en-US" sz="2400" b="0" dirty="0">
              <a:solidFill>
                <a:prstClr val="white"/>
              </a:solidFill>
            </a:endParaRPr>
          </a:p>
        </p:txBody>
      </p:sp>
      <p:sp>
        <p:nvSpPr>
          <p:cNvPr id="6" name="Rectangle 3"/>
          <p:cNvSpPr txBox="1">
            <a:spLocks noChangeArrowheads="1"/>
          </p:cNvSpPr>
          <p:nvPr/>
        </p:nvSpPr>
        <p:spPr>
          <a:xfrm>
            <a:off x="822960" y="1552575"/>
            <a:ext cx="7406640" cy="3933825"/>
          </a:xfrm>
          <a:prstGeom prst="rect">
            <a:avLst/>
          </a:prstGeom>
        </p:spPr>
        <p:txBody>
          <a:bodyPr lIns="0" tIns="0" rIns="0" bIns="91440"/>
          <a:lstStyle>
            <a:lvl1pPr marL="342900" indent="-342900" algn="l" rtl="0" fontAlgn="base">
              <a:spcBef>
                <a:spcPct val="0"/>
              </a:spcBef>
              <a:spcAft>
                <a:spcPct val="0"/>
              </a:spcAft>
              <a:buChar char="•"/>
              <a:defRPr sz="2800" b="0">
                <a:solidFill>
                  <a:schemeClr val="bg1"/>
                </a:solidFill>
                <a:latin typeface="Calibri" pitchFamily="34" charset="0"/>
                <a:ea typeface="+mn-ea"/>
                <a:cs typeface="Calibri" pitchFamily="34" charset="0"/>
              </a:defRPr>
            </a:lvl1pPr>
            <a:lvl2pPr marL="742950" indent="-285750" algn="l" rtl="0" fontAlgn="base">
              <a:spcBef>
                <a:spcPct val="0"/>
              </a:spcBef>
              <a:spcAft>
                <a:spcPct val="0"/>
              </a:spcAft>
              <a:buChar char="-"/>
              <a:defRPr sz="2400" b="0">
                <a:solidFill>
                  <a:schemeClr val="bg1"/>
                </a:solidFill>
                <a:latin typeface="Frutiger 57Cn" pitchFamily="34" charset="0"/>
              </a:defRPr>
            </a:lvl2pPr>
            <a:lvl3pPr marL="1143000" indent="-228600" algn="l" rtl="0" fontAlgn="base">
              <a:spcBef>
                <a:spcPct val="20000"/>
              </a:spcBef>
              <a:spcAft>
                <a:spcPct val="0"/>
              </a:spcAft>
              <a:buChar char="•"/>
              <a:defRPr sz="2000">
                <a:solidFill>
                  <a:schemeClr val="bg1"/>
                </a:solidFill>
                <a:latin typeface="+mn-lt"/>
              </a:defRPr>
            </a:lvl3pPr>
            <a:lvl4pPr marL="1600200" indent="-228600" algn="l" rtl="0" fontAlgn="base">
              <a:spcBef>
                <a:spcPct val="20000"/>
              </a:spcBef>
              <a:spcAft>
                <a:spcPct val="0"/>
              </a:spcAft>
              <a:buChar char="•"/>
              <a:defRPr sz="2000">
                <a:solidFill>
                  <a:schemeClr val="bg1"/>
                </a:solidFill>
                <a:latin typeface="+mn-lt"/>
              </a:defRPr>
            </a:lvl4pPr>
            <a:lvl5pPr marL="2057400" indent="-228600" algn="l" rtl="0" fontAlgn="base">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marL="0" indent="0" eaLnBrk="1" hangingPunct="1">
              <a:buFontTx/>
              <a:buNone/>
            </a:pPr>
            <a:r>
              <a:rPr lang="en-US" sz="2400" b="1" dirty="0" smtClean="0">
                <a:solidFill>
                  <a:srgbClr val="002060"/>
                </a:solidFill>
              </a:rPr>
              <a:t>Mission</a:t>
            </a:r>
          </a:p>
          <a:p>
            <a:pPr marL="0" indent="0" eaLnBrk="1" hangingPunct="1">
              <a:buFontTx/>
              <a:buNone/>
            </a:pPr>
            <a:r>
              <a:rPr lang="en-US" sz="2400" dirty="0" smtClean="0">
                <a:solidFill>
                  <a:prstClr val="white"/>
                </a:solidFill>
              </a:rPr>
              <a:t>Munson Medical Center and its partners will work together to provide superior quality care and promote community health.</a:t>
            </a:r>
          </a:p>
          <a:p>
            <a:pPr marL="0" indent="0" eaLnBrk="1" hangingPunct="1">
              <a:buFontTx/>
              <a:buNone/>
            </a:pPr>
            <a:endParaRPr lang="en-US" sz="2400" dirty="0" smtClean="0">
              <a:solidFill>
                <a:prstClr val="white"/>
              </a:solidFill>
            </a:endParaRPr>
          </a:p>
          <a:p>
            <a:pPr marL="0" indent="0" eaLnBrk="1" hangingPunct="1">
              <a:buFontTx/>
              <a:buNone/>
            </a:pPr>
            <a:r>
              <a:rPr lang="en-US" sz="2400" b="1" dirty="0" smtClean="0">
                <a:solidFill>
                  <a:srgbClr val="002060"/>
                </a:solidFill>
              </a:rPr>
              <a:t>Vision </a:t>
            </a:r>
            <a:endParaRPr lang="en-US" sz="2400" b="1" dirty="0">
              <a:solidFill>
                <a:srgbClr val="002060"/>
              </a:solidFill>
            </a:endParaRPr>
          </a:p>
          <a:p>
            <a:pPr marL="0" indent="0" eaLnBrk="1" hangingPunct="1">
              <a:buFontTx/>
              <a:buNone/>
            </a:pPr>
            <a:r>
              <a:rPr lang="en-US" sz="2400" dirty="0">
                <a:solidFill>
                  <a:prstClr val="white"/>
                </a:solidFill>
              </a:rPr>
              <a:t>We will be the overwhelming first choice of patients, physicians, and employees, supporting high-quality care closest to home across northern Michigan. </a:t>
            </a:r>
          </a:p>
          <a:p>
            <a:pPr marL="0" indent="0" eaLnBrk="1" hangingPunct="1">
              <a:buFontTx/>
              <a:buNone/>
            </a:pPr>
            <a:endParaRPr lang="en-US" sz="2400" dirty="0">
              <a:solidFill>
                <a:prstClr val="white"/>
              </a:solidFill>
            </a:endParaRPr>
          </a:p>
        </p:txBody>
      </p:sp>
      <p:sp>
        <p:nvSpPr>
          <p:cNvPr id="2" name="Text Placeholder 1"/>
          <p:cNvSpPr>
            <a:spLocks noGrp="1"/>
          </p:cNvSpPr>
          <p:nvPr>
            <p:ph type="body" sz="quarter" idx="14"/>
          </p:nvPr>
        </p:nvSpPr>
        <p:spPr/>
        <p:txBody>
          <a:bodyPr/>
          <a:lstStyle/>
          <a:p>
            <a:r>
              <a:rPr lang="en-US" dirty="0"/>
              <a:t>Munson Medical Center</a:t>
            </a:r>
          </a:p>
        </p:txBody>
      </p:sp>
      <p:sp>
        <p:nvSpPr>
          <p:cNvPr id="8" name="Rectangle 2"/>
          <p:cNvSpPr>
            <a:spLocks noGrp="1" noChangeArrowheads="1"/>
          </p:cNvSpPr>
          <p:nvPr>
            <p:ph type="title"/>
          </p:nvPr>
        </p:nvSpPr>
        <p:spPr/>
        <p:txBody>
          <a:bodyPr anchor="b" anchorCtr="0"/>
          <a:lstStyle/>
          <a:p>
            <a:r>
              <a:rPr lang="en-US" dirty="0" smtClean="0">
                <a:solidFill>
                  <a:schemeClr val="bg1"/>
                </a:solidFill>
              </a:rPr>
              <a:t>Our Mission &amp; Vision</a:t>
            </a:r>
            <a:endParaRPr lang="en-US" dirty="0">
              <a:solidFill>
                <a:schemeClr val="bg1"/>
              </a:solidFill>
            </a:endParaRPr>
          </a:p>
        </p:txBody>
      </p:sp>
    </p:spTree>
    <p:extLst>
      <p:ext uri="{BB962C8B-B14F-4D97-AF65-F5344CB8AC3E}">
        <p14:creationId xmlns:p14="http://schemas.microsoft.com/office/powerpoint/2010/main" val="142233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p:cNvSpPr>
          <p:nvPr>
            <p:ph type="title"/>
          </p:nvPr>
        </p:nvSpPr>
        <p:spPr>
          <a:xfrm>
            <a:off x="533400" y="427892"/>
            <a:ext cx="8229600" cy="1143000"/>
          </a:xfrm>
        </p:spPr>
        <p:txBody>
          <a:bodyPr/>
          <a:lstStyle/>
          <a:p>
            <a:pPr eaLnBrk="1" hangingPunct="1"/>
            <a:r>
              <a:rPr lang="en-US" dirty="0" smtClean="0">
                <a:latin typeface="Arial" charset="0"/>
              </a:rPr>
              <a:t>In the event of a fire, </a:t>
            </a:r>
            <a:br>
              <a:rPr lang="en-US" dirty="0" smtClean="0">
                <a:latin typeface="Arial" charset="0"/>
              </a:rPr>
            </a:br>
            <a:r>
              <a:rPr lang="en-US" dirty="0" smtClean="0">
                <a:latin typeface="Arial" charset="0"/>
              </a:rPr>
              <a:t>R.A.C.E. for safety!</a:t>
            </a:r>
          </a:p>
        </p:txBody>
      </p:sp>
      <p:sp>
        <p:nvSpPr>
          <p:cNvPr id="14339" name="Rectangle 3"/>
          <p:cNvSpPr>
            <a:spLocks noGrp="1"/>
          </p:cNvSpPr>
          <p:nvPr>
            <p:ph type="body" idx="1"/>
          </p:nvPr>
        </p:nvSpPr>
        <p:spPr>
          <a:xfrm>
            <a:off x="1524000" y="1600200"/>
            <a:ext cx="7620000" cy="4525963"/>
          </a:xfrm>
        </p:spPr>
        <p:txBody>
          <a:bodyPr/>
          <a:lstStyle/>
          <a:p>
            <a:pPr marL="0" indent="0" eaLnBrk="1" hangingPunct="1">
              <a:lnSpc>
                <a:spcPct val="90000"/>
              </a:lnSpc>
            </a:pPr>
            <a:endParaRPr lang="en-US" sz="800" b="1" dirty="0" smtClean="0">
              <a:solidFill>
                <a:srgbClr val="FF0000"/>
              </a:solidFill>
              <a:latin typeface="Arial" charset="0"/>
            </a:endParaRPr>
          </a:p>
          <a:p>
            <a:pPr marL="0" indent="0" eaLnBrk="1" hangingPunct="1">
              <a:lnSpc>
                <a:spcPct val="90000"/>
              </a:lnSpc>
            </a:pPr>
            <a:r>
              <a:rPr lang="en-US" b="1" dirty="0" smtClean="0">
                <a:solidFill>
                  <a:srgbClr val="FF0000"/>
                </a:solidFill>
                <a:latin typeface="Arial" charset="0"/>
              </a:rPr>
              <a:t>R</a:t>
            </a:r>
            <a:r>
              <a:rPr lang="en-US" b="1" dirty="0" smtClean="0">
                <a:latin typeface="Arial" charset="0"/>
              </a:rPr>
              <a:t>escue/Remove</a:t>
            </a:r>
          </a:p>
          <a:p>
            <a:pPr lvl="1" eaLnBrk="1" hangingPunct="1">
              <a:lnSpc>
                <a:spcPct val="90000"/>
              </a:lnSpc>
            </a:pPr>
            <a:r>
              <a:rPr lang="en-US" sz="1800" dirty="0" smtClean="0">
                <a:latin typeface="Arial" charset="0"/>
              </a:rPr>
              <a:t>Rescue persons in immediate or life-threatening danger.  </a:t>
            </a:r>
          </a:p>
          <a:p>
            <a:pPr lvl="1" eaLnBrk="1" hangingPunct="1">
              <a:lnSpc>
                <a:spcPct val="90000"/>
              </a:lnSpc>
            </a:pPr>
            <a:endParaRPr lang="en-US" sz="1800" dirty="0" smtClean="0">
              <a:latin typeface="Arial" charset="0"/>
            </a:endParaRPr>
          </a:p>
          <a:p>
            <a:pPr lvl="1" eaLnBrk="1" hangingPunct="1">
              <a:lnSpc>
                <a:spcPct val="90000"/>
              </a:lnSpc>
            </a:pPr>
            <a:endParaRPr lang="en-US" sz="800" dirty="0" smtClean="0">
              <a:solidFill>
                <a:srgbClr val="FF0000"/>
              </a:solidFill>
              <a:latin typeface="Arial" charset="0"/>
            </a:endParaRPr>
          </a:p>
          <a:p>
            <a:pPr marL="0" indent="0" eaLnBrk="1" hangingPunct="1">
              <a:lnSpc>
                <a:spcPct val="90000"/>
              </a:lnSpc>
            </a:pPr>
            <a:r>
              <a:rPr lang="en-US" b="1" dirty="0" smtClean="0">
                <a:solidFill>
                  <a:srgbClr val="FF0000"/>
                </a:solidFill>
                <a:latin typeface="Arial" charset="0"/>
              </a:rPr>
              <a:t>A</a:t>
            </a:r>
            <a:r>
              <a:rPr lang="en-US" b="1" dirty="0" smtClean="0">
                <a:latin typeface="Arial" charset="0"/>
              </a:rPr>
              <a:t>larm</a:t>
            </a:r>
          </a:p>
          <a:p>
            <a:pPr lvl="1" eaLnBrk="1" hangingPunct="1">
              <a:lnSpc>
                <a:spcPct val="90000"/>
              </a:lnSpc>
            </a:pPr>
            <a:r>
              <a:rPr lang="en-US" sz="1800" dirty="0" smtClean="0">
                <a:latin typeface="Arial" charset="0"/>
              </a:rPr>
              <a:t>Activate the alarm.  Use the fire pull at Munson Medical Center. </a:t>
            </a:r>
          </a:p>
          <a:p>
            <a:pPr lvl="1" eaLnBrk="1" hangingPunct="1">
              <a:lnSpc>
                <a:spcPct val="90000"/>
              </a:lnSpc>
            </a:pPr>
            <a:r>
              <a:rPr lang="en-US" sz="1800" dirty="0" smtClean="0">
                <a:latin typeface="Arial" charset="0"/>
              </a:rPr>
              <a:t>Shout “Code Red!”</a:t>
            </a:r>
          </a:p>
          <a:p>
            <a:pPr lvl="1" eaLnBrk="1" hangingPunct="1">
              <a:lnSpc>
                <a:spcPct val="90000"/>
              </a:lnSpc>
            </a:pPr>
            <a:endParaRPr lang="en-US" sz="800" dirty="0" smtClean="0">
              <a:solidFill>
                <a:srgbClr val="FF0000"/>
              </a:solidFill>
              <a:latin typeface="Arial" charset="0"/>
            </a:endParaRPr>
          </a:p>
          <a:p>
            <a:pPr marL="0" indent="0" eaLnBrk="1" hangingPunct="1">
              <a:lnSpc>
                <a:spcPct val="90000"/>
              </a:lnSpc>
            </a:pPr>
            <a:endParaRPr lang="en-US" sz="800" b="1" dirty="0" smtClean="0">
              <a:solidFill>
                <a:srgbClr val="FF0000"/>
              </a:solidFill>
              <a:latin typeface="Arial" charset="0"/>
            </a:endParaRPr>
          </a:p>
          <a:p>
            <a:pPr marL="0" indent="0" eaLnBrk="1" hangingPunct="1">
              <a:lnSpc>
                <a:spcPct val="90000"/>
              </a:lnSpc>
            </a:pPr>
            <a:endParaRPr lang="en-US" sz="800" b="1" dirty="0" smtClean="0">
              <a:solidFill>
                <a:srgbClr val="FF0000"/>
              </a:solidFill>
              <a:latin typeface="Arial" charset="0"/>
            </a:endParaRPr>
          </a:p>
          <a:p>
            <a:pPr marL="0" indent="0" eaLnBrk="1" hangingPunct="1">
              <a:lnSpc>
                <a:spcPct val="90000"/>
              </a:lnSpc>
            </a:pPr>
            <a:r>
              <a:rPr lang="en-US" b="1" dirty="0" smtClean="0">
                <a:solidFill>
                  <a:srgbClr val="FF0000"/>
                </a:solidFill>
                <a:latin typeface="Arial" charset="0"/>
              </a:rPr>
              <a:t>C</a:t>
            </a:r>
            <a:r>
              <a:rPr lang="en-US" b="1" dirty="0" smtClean="0">
                <a:latin typeface="Arial" charset="0"/>
              </a:rPr>
              <a:t>ontain</a:t>
            </a:r>
          </a:p>
          <a:p>
            <a:pPr lvl="1" eaLnBrk="1" hangingPunct="1">
              <a:lnSpc>
                <a:spcPct val="90000"/>
              </a:lnSpc>
            </a:pPr>
            <a:r>
              <a:rPr lang="en-US" sz="1800" dirty="0" smtClean="0">
                <a:latin typeface="Arial" charset="0"/>
              </a:rPr>
              <a:t>Contain the fire.  Close all doors and windows.</a:t>
            </a:r>
          </a:p>
          <a:p>
            <a:pPr lvl="1" eaLnBrk="1" hangingPunct="1">
              <a:lnSpc>
                <a:spcPct val="90000"/>
              </a:lnSpc>
            </a:pPr>
            <a:r>
              <a:rPr lang="en-US" sz="1800" b="1" dirty="0" smtClean="0">
                <a:latin typeface="Arial" charset="0"/>
              </a:rPr>
              <a:t>Check for evidence of heat, smoke, or fire before passing through closed fire doors. Proceed with caution.</a:t>
            </a:r>
            <a:r>
              <a:rPr lang="en-US" sz="1400" dirty="0" smtClean="0">
                <a:latin typeface="Arial" charset="0"/>
              </a:rPr>
              <a:t> </a:t>
            </a:r>
          </a:p>
          <a:p>
            <a:pPr lvl="1" eaLnBrk="1" hangingPunct="1">
              <a:lnSpc>
                <a:spcPct val="90000"/>
              </a:lnSpc>
            </a:pPr>
            <a:endParaRPr lang="en-US" sz="800" dirty="0" smtClean="0">
              <a:latin typeface="Arial" charset="0"/>
            </a:endParaRPr>
          </a:p>
          <a:p>
            <a:pPr marL="0" indent="0" eaLnBrk="1" hangingPunct="1">
              <a:lnSpc>
                <a:spcPct val="90000"/>
              </a:lnSpc>
            </a:pPr>
            <a:endParaRPr lang="en-US" b="1" dirty="0" smtClean="0">
              <a:solidFill>
                <a:srgbClr val="FF0000"/>
              </a:solidFill>
              <a:latin typeface="Arial" charset="0"/>
            </a:endParaRPr>
          </a:p>
          <a:p>
            <a:pPr marL="0" indent="0" eaLnBrk="1" hangingPunct="1">
              <a:lnSpc>
                <a:spcPct val="90000"/>
              </a:lnSpc>
            </a:pPr>
            <a:r>
              <a:rPr lang="en-US" b="1" dirty="0" smtClean="0">
                <a:solidFill>
                  <a:srgbClr val="FF0000"/>
                </a:solidFill>
                <a:latin typeface="Arial" charset="0"/>
              </a:rPr>
              <a:t>E</a:t>
            </a:r>
            <a:r>
              <a:rPr lang="en-US" b="1" dirty="0" smtClean="0">
                <a:latin typeface="Arial" charset="0"/>
              </a:rPr>
              <a:t>vacuate or Extinguish</a:t>
            </a:r>
          </a:p>
          <a:p>
            <a:pPr lvl="1" eaLnBrk="1" hangingPunct="1">
              <a:lnSpc>
                <a:spcPct val="90000"/>
              </a:lnSpc>
            </a:pPr>
            <a:r>
              <a:rPr lang="en-US" sz="1800" dirty="0" smtClean="0">
                <a:latin typeface="Arial" charset="0"/>
              </a:rPr>
              <a:t>Prepare to evacuate when authorized by Incident Command. Evacuating should occur horizontally first (i.e., on the same level, to another area, behind a fire door).  Vertical evacuation (i.e., down stairs) shall only occur as directed.</a:t>
            </a:r>
          </a:p>
          <a:p>
            <a:pPr lvl="1" eaLnBrk="1" hangingPunct="1">
              <a:lnSpc>
                <a:spcPct val="90000"/>
              </a:lnSpc>
            </a:pPr>
            <a:r>
              <a:rPr lang="en-US" sz="1800" dirty="0" smtClean="0">
                <a:latin typeface="Arial" charset="0"/>
              </a:rPr>
              <a:t>Use a fire extinguisher only if trained and only on small fires.</a:t>
            </a:r>
          </a:p>
        </p:txBody>
      </p:sp>
      <p:pic>
        <p:nvPicPr>
          <p:cNvPr id="14340" name="Picture 6" descr="http://www.mymunson.org/safety%20education%20packet/R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975" y="1695450"/>
            <a:ext cx="74295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10" descr="http://www.mymunson.org/safety%20education%20packet/R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892425"/>
            <a:ext cx="80010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14" descr="http://www.mymunson.org/safety%20education%20packet/R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213" y="4035425"/>
            <a:ext cx="738187"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18" descr="http://www.mymunson.org/safety%20education%20packet/R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050" y="5181600"/>
            <a:ext cx="6223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p:cNvSpPr>
          <p:nvPr>
            <p:ph type="title"/>
          </p:nvPr>
        </p:nvSpPr>
        <p:spPr>
          <a:xfrm>
            <a:off x="457200" y="609600"/>
            <a:ext cx="8229600" cy="1143000"/>
          </a:xfrm>
        </p:spPr>
        <p:txBody>
          <a:bodyPr/>
          <a:lstStyle/>
          <a:p>
            <a:pPr eaLnBrk="1" hangingPunct="1"/>
            <a:r>
              <a:rPr lang="en-US" dirty="0" smtClean="0"/>
              <a:t>To Put Out a Fire with an Extinguisher: Use the P.A.S.S. Method</a:t>
            </a:r>
          </a:p>
        </p:txBody>
      </p:sp>
      <p:grpSp>
        <p:nvGrpSpPr>
          <p:cNvPr id="15363" name="Group 26"/>
          <p:cNvGrpSpPr>
            <a:grpSpLocks/>
          </p:cNvGrpSpPr>
          <p:nvPr/>
        </p:nvGrpSpPr>
        <p:grpSpPr bwMode="auto">
          <a:xfrm>
            <a:off x="812800" y="4800600"/>
            <a:ext cx="7518400" cy="1611313"/>
            <a:chOff x="432" y="1056"/>
            <a:chExt cx="4736" cy="1015"/>
          </a:xfrm>
        </p:grpSpPr>
        <p:pic>
          <p:nvPicPr>
            <p:cNvPr id="15368" name="Picture 6" descr="http://www.mymunson.org/safety%20education%20packet/P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 y="1056"/>
              <a:ext cx="994" cy="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10" descr="http://www.mymunson.org/safety%20education%20packet/P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 y="1056"/>
              <a:ext cx="1123" cy="1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Picture 14" descr="http://www.mymunson.org/safety%20education%20packet/P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6" y="1056"/>
              <a:ext cx="994" cy="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Picture 18" descr="http://www.mymunson.org/safety%20education%20packet/P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4" y="1056"/>
              <a:ext cx="994" cy="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Picture 1"/>
          <p:cNvPicPr>
            <a:picLocks noChangeAspect="1"/>
          </p:cNvPicPr>
          <p:nvPr/>
        </p:nvPicPr>
        <p:blipFill>
          <a:blip r:embed="rId6"/>
          <a:stretch>
            <a:fillRect/>
          </a:stretch>
        </p:blipFill>
        <p:spPr>
          <a:xfrm>
            <a:off x="3429000" y="1923611"/>
            <a:ext cx="1803708" cy="2653223"/>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2"/>
          <p:cNvSpPr>
            <a:spLocks noGrp="1"/>
          </p:cNvSpPr>
          <p:nvPr>
            <p:ph type="title" idx="4294967295"/>
          </p:nvPr>
        </p:nvSpPr>
        <p:spPr>
          <a:xfrm>
            <a:off x="481013" y="0"/>
            <a:ext cx="8229600" cy="685800"/>
          </a:xfrm>
        </p:spPr>
        <p:txBody>
          <a:bodyPr/>
          <a:lstStyle/>
          <a:p>
            <a:pPr eaLnBrk="1" hangingPunct="1"/>
            <a:r>
              <a:rPr lang="en-US" sz="3200" dirty="0" smtClean="0">
                <a:latin typeface="Arial" charset="0"/>
              </a:rPr>
              <a:t>Emergency Code </a:t>
            </a:r>
            <a:r>
              <a:rPr lang="en-US" sz="3200" dirty="0">
                <a:latin typeface="Arial" charset="0"/>
              </a:rPr>
              <a:t>Response </a:t>
            </a:r>
            <a:r>
              <a:rPr lang="en-US" sz="1800" dirty="0">
                <a:latin typeface="Arial" charset="0"/>
              </a:rPr>
              <a:t>Know YOUR Role! </a:t>
            </a:r>
            <a:endParaRPr lang="en-US" sz="1600" i="1" dirty="0" smtClean="0">
              <a:latin typeface="Arial" charset="0"/>
            </a:endParaRPr>
          </a:p>
        </p:txBody>
      </p:sp>
      <p:sp>
        <p:nvSpPr>
          <p:cNvPr id="46084" name="Rectangle 4"/>
          <p:cNvSpPr>
            <a:spLocks noChangeArrowheads="1"/>
          </p:cNvSpPr>
          <p:nvPr/>
        </p:nvSpPr>
        <p:spPr bwMode="auto">
          <a:xfrm>
            <a:off x="4138613" y="2857500"/>
            <a:ext cx="9144000"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 typeface="Arial" charset="0"/>
              <a:buNone/>
              <a:tabLst/>
              <a:defRPr/>
            </a:pPr>
            <a:endParaRPr kumimoji="0" lang="en-US" sz="1400" b="1" i="0" u="none" strike="noStrike" kern="1200" cap="none" spc="0" normalizeH="0" baseline="0" noProof="0">
              <a:ln>
                <a:noFill/>
              </a:ln>
              <a:solidFill>
                <a:srgbClr val="FFFF00"/>
              </a:solidFill>
              <a:effectLst/>
              <a:uLnTx/>
              <a:uFillTx/>
              <a:latin typeface="Arial" charset="0"/>
              <a:ea typeface="+mn-ea"/>
              <a:cs typeface="+mn-cs"/>
            </a:endParaRPr>
          </a:p>
        </p:txBody>
      </p:sp>
      <p:sp>
        <p:nvSpPr>
          <p:cNvPr id="46085" name="Rectangle 5"/>
          <p:cNvSpPr>
            <a:spLocks noChangeArrowheads="1"/>
          </p:cNvSpPr>
          <p:nvPr/>
        </p:nvSpPr>
        <p:spPr bwMode="auto">
          <a:xfrm>
            <a:off x="5105400" y="2057400"/>
            <a:ext cx="3048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 typeface="Arial" charset="0"/>
              <a:buNone/>
              <a:tabLst/>
              <a:defRPr/>
            </a:pPr>
            <a:endParaRPr kumimoji="0" lang="en-US" sz="1400" b="1" i="0" u="none" strike="noStrike" kern="1200" cap="none" spc="0" normalizeH="0" baseline="0" noProof="0">
              <a:ln>
                <a:noFill/>
              </a:ln>
              <a:solidFill>
                <a:srgbClr val="FFFF00"/>
              </a:solidFill>
              <a:effectLst/>
              <a:uLnTx/>
              <a:uFillTx/>
              <a:latin typeface="Arial" charset="0"/>
              <a:ea typeface="+mn-ea"/>
              <a:cs typeface="+mn-cs"/>
            </a:endParaRPr>
          </a:p>
        </p:txBody>
      </p:sp>
      <p:sp>
        <p:nvSpPr>
          <p:cNvPr id="46086" name="Text Box 6"/>
          <p:cNvSpPr txBox="1">
            <a:spLocks noChangeArrowheads="1"/>
          </p:cNvSpPr>
          <p:nvPr/>
        </p:nvSpPr>
        <p:spPr bwMode="auto">
          <a:xfrm>
            <a:off x="533400" y="4572000"/>
            <a:ext cx="2819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 typeface="Arial" charset="0"/>
              <a:buNone/>
              <a:tabLst/>
              <a:defRPr/>
            </a:pPr>
            <a:endParaRPr kumimoji="0" lang="en-US" sz="1600" b="1" i="0" u="none" strike="noStrike" kern="1200" cap="none" spc="0" normalizeH="0" baseline="0" noProof="0">
              <a:ln>
                <a:noFill/>
              </a:ln>
              <a:solidFill>
                <a:srgbClr val="FFFF00"/>
              </a:solidFill>
              <a:effectLst/>
              <a:uLnTx/>
              <a:uFillTx/>
              <a:latin typeface="Arial" charset="0"/>
              <a:ea typeface="+mn-ea"/>
              <a:cs typeface="+mn-cs"/>
            </a:endParaRPr>
          </a:p>
        </p:txBody>
      </p:sp>
      <p:pic>
        <p:nvPicPr>
          <p:cNvPr id="3" name="Picture 2"/>
          <p:cNvPicPr>
            <a:picLocks noChangeAspect="1"/>
          </p:cNvPicPr>
          <p:nvPr/>
        </p:nvPicPr>
        <p:blipFill>
          <a:blip r:embed="rId2"/>
          <a:stretch>
            <a:fillRect/>
          </a:stretch>
        </p:blipFill>
        <p:spPr>
          <a:xfrm>
            <a:off x="-14151" y="897767"/>
            <a:ext cx="9158151" cy="5655433"/>
          </a:xfrm>
          <a:prstGeom prst="rect">
            <a:avLst/>
          </a:prstGeom>
        </p:spPr>
      </p:pic>
    </p:spTree>
    <p:extLst>
      <p:ext uri="{BB962C8B-B14F-4D97-AF65-F5344CB8AC3E}">
        <p14:creationId xmlns:p14="http://schemas.microsoft.com/office/powerpoint/2010/main" val="105043241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2"/>
          <p:cNvSpPr>
            <a:spLocks noGrp="1"/>
          </p:cNvSpPr>
          <p:nvPr>
            <p:ph type="title" idx="4294967295"/>
          </p:nvPr>
        </p:nvSpPr>
        <p:spPr>
          <a:xfrm>
            <a:off x="504092" y="361950"/>
            <a:ext cx="3382108" cy="5886450"/>
          </a:xfrm>
        </p:spPr>
        <p:txBody>
          <a:bodyPr/>
          <a:lstStyle/>
          <a:p>
            <a:pPr eaLnBrk="1" hangingPunct="1"/>
            <a:r>
              <a:rPr lang="en-US" sz="3200" dirty="0">
                <a:solidFill>
                  <a:prstClr val="black"/>
                </a:solidFill>
                <a:latin typeface="Arial" charset="0"/>
              </a:rPr>
              <a:t>Emergency Code Response:</a:t>
            </a:r>
            <a:br>
              <a:rPr lang="en-US" sz="3200" dirty="0">
                <a:solidFill>
                  <a:prstClr val="black"/>
                </a:solidFill>
                <a:latin typeface="Arial" charset="0"/>
              </a:rPr>
            </a:br>
            <a:r>
              <a:rPr lang="en-US" sz="2800" dirty="0">
                <a:solidFill>
                  <a:prstClr val="black"/>
                </a:solidFill>
                <a:latin typeface="Arial" charset="0"/>
              </a:rPr>
              <a:t>An Important Element of </a:t>
            </a:r>
            <a:r>
              <a:rPr lang="en-US" sz="2800" dirty="0" smtClean="0">
                <a:solidFill>
                  <a:prstClr val="black"/>
                </a:solidFill>
                <a:latin typeface="Arial" charset="0"/>
              </a:rPr>
              <a:t>Safety</a:t>
            </a:r>
            <a:br>
              <a:rPr lang="en-US" sz="2800" dirty="0" smtClean="0">
                <a:solidFill>
                  <a:prstClr val="black"/>
                </a:solidFill>
                <a:latin typeface="Arial" charset="0"/>
              </a:rPr>
            </a:br>
            <a:r>
              <a:rPr lang="en-US" sz="3200" dirty="0" smtClean="0">
                <a:solidFill>
                  <a:prstClr val="black"/>
                </a:solidFill>
                <a:latin typeface="Arial" charset="0"/>
              </a:rPr>
              <a:t> </a:t>
            </a:r>
            <a:br>
              <a:rPr lang="en-US" sz="3200" dirty="0" smtClean="0">
                <a:solidFill>
                  <a:prstClr val="black"/>
                </a:solidFill>
                <a:latin typeface="Arial" charset="0"/>
              </a:rPr>
            </a:br>
            <a:r>
              <a:rPr lang="en-US" sz="2800" dirty="0" smtClean="0">
                <a:solidFill>
                  <a:prstClr val="black"/>
                </a:solidFill>
                <a:latin typeface="Arial" charset="0"/>
              </a:rPr>
              <a:t>Know </a:t>
            </a:r>
            <a:r>
              <a:rPr lang="en-US" sz="2800" dirty="0">
                <a:solidFill>
                  <a:prstClr val="black"/>
                </a:solidFill>
                <a:latin typeface="Arial" charset="0"/>
              </a:rPr>
              <a:t>YOUR Role!</a:t>
            </a:r>
            <a:endParaRPr lang="en-US" sz="2800" i="1" dirty="0" smtClean="0">
              <a:latin typeface="Arial" charset="0"/>
            </a:endParaRPr>
          </a:p>
        </p:txBody>
      </p:sp>
      <p:sp>
        <p:nvSpPr>
          <p:cNvPr id="46084" name="Rectangle 4"/>
          <p:cNvSpPr>
            <a:spLocks noChangeArrowheads="1"/>
          </p:cNvSpPr>
          <p:nvPr/>
        </p:nvSpPr>
        <p:spPr bwMode="auto">
          <a:xfrm>
            <a:off x="4138613" y="2857500"/>
            <a:ext cx="9144000"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 typeface="Arial" charset="0"/>
              <a:buNone/>
              <a:tabLst/>
              <a:defRPr/>
            </a:pPr>
            <a:endParaRPr kumimoji="0" lang="en-US" sz="1400" b="1" i="0" u="none" strike="noStrike" kern="1200" cap="none" spc="0" normalizeH="0" baseline="0" noProof="0">
              <a:ln>
                <a:noFill/>
              </a:ln>
              <a:solidFill>
                <a:srgbClr val="FFFF00"/>
              </a:solidFill>
              <a:effectLst/>
              <a:uLnTx/>
              <a:uFillTx/>
              <a:latin typeface="Arial" charset="0"/>
              <a:ea typeface="+mn-ea"/>
              <a:cs typeface="+mn-cs"/>
            </a:endParaRPr>
          </a:p>
        </p:txBody>
      </p:sp>
      <p:sp>
        <p:nvSpPr>
          <p:cNvPr id="46085" name="Rectangle 5"/>
          <p:cNvSpPr>
            <a:spLocks noChangeArrowheads="1"/>
          </p:cNvSpPr>
          <p:nvPr/>
        </p:nvSpPr>
        <p:spPr bwMode="auto">
          <a:xfrm>
            <a:off x="5105400" y="2057400"/>
            <a:ext cx="3048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 typeface="Arial" charset="0"/>
              <a:buNone/>
              <a:tabLst/>
              <a:defRPr/>
            </a:pPr>
            <a:endParaRPr kumimoji="0" lang="en-US" sz="1400" b="1" i="0" u="none" strike="noStrike" kern="1200" cap="none" spc="0" normalizeH="0" baseline="0" noProof="0">
              <a:ln>
                <a:noFill/>
              </a:ln>
              <a:solidFill>
                <a:srgbClr val="FFFF00"/>
              </a:solidFill>
              <a:effectLst/>
              <a:uLnTx/>
              <a:uFillTx/>
              <a:latin typeface="Arial" charset="0"/>
              <a:ea typeface="+mn-ea"/>
              <a:cs typeface="+mn-cs"/>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252162675"/>
              </p:ext>
            </p:extLst>
          </p:nvPr>
        </p:nvGraphicFramePr>
        <p:xfrm>
          <a:off x="4343400" y="228600"/>
          <a:ext cx="4331706" cy="6496050"/>
        </p:xfrm>
        <a:graphic>
          <a:graphicData uri="http://schemas.openxmlformats.org/presentationml/2006/ole">
            <mc:AlternateContent xmlns:mc="http://schemas.openxmlformats.org/markup-compatibility/2006">
              <mc:Choice xmlns:v="urn:schemas-microsoft-com:vml" Requires="v">
                <p:oleObj spid="_x0000_s53251" name="Acrobat Document" r:id="rId3" imgW="8229600" imgH="12344383" progId="AcroExch.Document.11">
                  <p:embed/>
                </p:oleObj>
              </mc:Choice>
              <mc:Fallback>
                <p:oleObj name="Acrobat Document" r:id="rId3" imgW="8229600" imgH="12344383" progId="AcroExch.Document.11">
                  <p:embed/>
                  <p:pic>
                    <p:nvPicPr>
                      <p:cNvPr id="2" name="Object 1"/>
                      <p:cNvPicPr/>
                      <p:nvPr/>
                    </p:nvPicPr>
                    <p:blipFill>
                      <a:blip r:embed="rId4"/>
                      <a:stretch>
                        <a:fillRect/>
                      </a:stretch>
                    </p:blipFill>
                    <p:spPr>
                      <a:xfrm>
                        <a:off x="4343400" y="228600"/>
                        <a:ext cx="4331706" cy="6496050"/>
                      </a:xfrm>
                      <a:prstGeom prst="rect">
                        <a:avLst/>
                      </a:prstGeom>
                    </p:spPr>
                  </p:pic>
                </p:oleObj>
              </mc:Fallback>
            </mc:AlternateContent>
          </a:graphicData>
        </a:graphic>
      </p:graphicFrame>
    </p:spTree>
    <p:extLst>
      <p:ext uri="{BB962C8B-B14F-4D97-AF65-F5344CB8AC3E}">
        <p14:creationId xmlns:p14="http://schemas.microsoft.com/office/powerpoint/2010/main" val="90396212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ext Box 4"/>
          <p:cNvSpPr txBox="1">
            <a:spLocks noChangeArrowheads="1"/>
          </p:cNvSpPr>
          <p:nvPr/>
        </p:nvSpPr>
        <p:spPr bwMode="auto">
          <a:xfrm>
            <a:off x="381000" y="1524000"/>
            <a:ext cx="853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FFFF00"/>
                </a:solidFill>
                <a:latin typeface="Arial" charset="0"/>
              </a:defRPr>
            </a:lvl1pPr>
            <a:lvl2pPr marL="742950" indent="-285750">
              <a:defRPr sz="1600" b="1">
                <a:solidFill>
                  <a:srgbClr val="FFFF00"/>
                </a:solidFill>
                <a:latin typeface="Arial" charset="0"/>
              </a:defRPr>
            </a:lvl2pPr>
            <a:lvl3pPr marL="1143000" indent="-228600">
              <a:defRPr sz="1600" b="1">
                <a:solidFill>
                  <a:srgbClr val="FFFF00"/>
                </a:solidFill>
                <a:latin typeface="Arial" charset="0"/>
              </a:defRPr>
            </a:lvl3pPr>
            <a:lvl4pPr marL="1600200" indent="-228600">
              <a:defRPr sz="1600" b="1">
                <a:solidFill>
                  <a:srgbClr val="FFFF00"/>
                </a:solidFill>
                <a:latin typeface="Arial" charset="0"/>
              </a:defRPr>
            </a:lvl4pPr>
            <a:lvl5pPr marL="2057400" indent="-228600">
              <a:defRPr sz="1600" b="1">
                <a:solidFill>
                  <a:srgbClr val="FFFF00"/>
                </a:solidFill>
                <a:latin typeface="Arial" charset="0"/>
              </a:defRPr>
            </a:lvl5pPr>
            <a:lvl6pPr marL="2514600" indent="-228600" algn="ctr" eaLnBrk="0" fontAlgn="base" hangingPunct="0">
              <a:spcBef>
                <a:spcPct val="0"/>
              </a:spcBef>
              <a:spcAft>
                <a:spcPct val="0"/>
              </a:spcAft>
              <a:buFont typeface="Arial" charset="0"/>
              <a:defRPr sz="1600" b="1">
                <a:solidFill>
                  <a:srgbClr val="FFFF00"/>
                </a:solidFill>
                <a:latin typeface="Arial" charset="0"/>
              </a:defRPr>
            </a:lvl6pPr>
            <a:lvl7pPr marL="2971800" indent="-228600" algn="ctr" eaLnBrk="0" fontAlgn="base" hangingPunct="0">
              <a:spcBef>
                <a:spcPct val="0"/>
              </a:spcBef>
              <a:spcAft>
                <a:spcPct val="0"/>
              </a:spcAft>
              <a:buFont typeface="Arial" charset="0"/>
              <a:defRPr sz="1600" b="1">
                <a:solidFill>
                  <a:srgbClr val="FFFF00"/>
                </a:solidFill>
                <a:latin typeface="Arial" charset="0"/>
              </a:defRPr>
            </a:lvl7pPr>
            <a:lvl8pPr marL="3429000" indent="-228600" algn="ctr" eaLnBrk="0" fontAlgn="base" hangingPunct="0">
              <a:spcBef>
                <a:spcPct val="0"/>
              </a:spcBef>
              <a:spcAft>
                <a:spcPct val="0"/>
              </a:spcAft>
              <a:buFont typeface="Arial" charset="0"/>
              <a:defRPr sz="1600" b="1">
                <a:solidFill>
                  <a:srgbClr val="FFFF00"/>
                </a:solidFill>
                <a:latin typeface="Arial" charset="0"/>
              </a:defRPr>
            </a:lvl8pPr>
            <a:lvl9pPr marL="3886200" indent="-228600" algn="ctr" eaLnBrk="0" fontAlgn="base" hangingPunct="0">
              <a:spcBef>
                <a:spcPct val="0"/>
              </a:spcBef>
              <a:spcAft>
                <a:spcPct val="0"/>
              </a:spcAft>
              <a:buFont typeface="Arial" charset="0"/>
              <a:defRPr sz="1600" b="1">
                <a:solidFill>
                  <a:srgbClr val="FFFF00"/>
                </a:solidFill>
                <a:latin typeface="Arial" charset="0"/>
              </a:defRPr>
            </a:lvl9pPr>
          </a:lstStyle>
          <a:p>
            <a:pPr algn="l" eaLnBrk="1" hangingPunct="1">
              <a:spcBef>
                <a:spcPct val="50000"/>
              </a:spcBef>
              <a:buFontTx/>
              <a:buNone/>
            </a:pPr>
            <a:endParaRPr lang="en-US" sz="1800" b="0" dirty="0">
              <a:solidFill>
                <a:schemeClr val="tx1"/>
              </a:solidFill>
            </a:endParaRPr>
          </a:p>
        </p:txBody>
      </p:sp>
      <p:sp>
        <p:nvSpPr>
          <p:cNvPr id="10245" name="Rectangle 55"/>
          <p:cNvSpPr>
            <a:spLocks/>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z="1800" b="0" dirty="0">
              <a:solidFill>
                <a:schemeClr val="tx1"/>
              </a:solidFill>
              <a:latin typeface="Tahoma" pitchFamily="34" charset="0"/>
            </a:endParaRPr>
          </a:p>
          <a:p>
            <a:pPr algn="l" eaLnBrk="1" hangingPunct="1"/>
            <a:endParaRPr lang="en-US" sz="1800" b="0" dirty="0">
              <a:solidFill>
                <a:schemeClr val="tx1"/>
              </a:solidFill>
              <a:latin typeface="Tahoma" pitchFamily="34" charset="0"/>
            </a:endParaRPr>
          </a:p>
          <a:p>
            <a:pPr algn="l" eaLnBrk="1" hangingPunct="1">
              <a:buFont typeface="Arial" charset="0"/>
              <a:buChar char="•"/>
            </a:pPr>
            <a:endParaRPr lang="en-US" sz="1800" b="0" dirty="0">
              <a:solidFill>
                <a:schemeClr val="tx1"/>
              </a:solidFill>
              <a:latin typeface="Tahoma" pitchFamily="34" charset="0"/>
            </a:endParaRPr>
          </a:p>
          <a:p>
            <a:pPr algn="l" eaLnBrk="1" hangingPunct="1"/>
            <a:endParaRPr lang="en-US" sz="1800" b="0" dirty="0">
              <a:solidFill>
                <a:schemeClr val="tx1"/>
              </a:solidFill>
              <a:latin typeface="Tahoma" pitchFamily="34" charset="0"/>
            </a:endParaRPr>
          </a:p>
        </p:txBody>
      </p:sp>
      <p:sp>
        <p:nvSpPr>
          <p:cNvPr id="10246" name="Text Box 56"/>
          <p:cNvSpPr txBox="1">
            <a:spLocks noChangeArrowheads="1"/>
          </p:cNvSpPr>
          <p:nvPr/>
        </p:nvSpPr>
        <p:spPr bwMode="auto">
          <a:xfrm>
            <a:off x="4572000" y="3810000"/>
            <a:ext cx="3200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FFFF00"/>
                </a:solidFill>
                <a:latin typeface="Arial" charset="0"/>
              </a:defRPr>
            </a:lvl1pPr>
            <a:lvl2pPr marL="742950" indent="-285750">
              <a:defRPr sz="1600" b="1">
                <a:solidFill>
                  <a:srgbClr val="FFFF00"/>
                </a:solidFill>
                <a:latin typeface="Arial" charset="0"/>
              </a:defRPr>
            </a:lvl2pPr>
            <a:lvl3pPr marL="1143000" indent="-228600">
              <a:defRPr sz="1600" b="1">
                <a:solidFill>
                  <a:srgbClr val="FFFF00"/>
                </a:solidFill>
                <a:latin typeface="Arial" charset="0"/>
              </a:defRPr>
            </a:lvl3pPr>
            <a:lvl4pPr marL="1600200" indent="-228600">
              <a:defRPr sz="1600" b="1">
                <a:solidFill>
                  <a:srgbClr val="FFFF00"/>
                </a:solidFill>
                <a:latin typeface="Arial" charset="0"/>
              </a:defRPr>
            </a:lvl4pPr>
            <a:lvl5pPr marL="2057400" indent="-228600">
              <a:defRPr sz="1600" b="1">
                <a:solidFill>
                  <a:srgbClr val="FFFF00"/>
                </a:solidFill>
                <a:latin typeface="Arial" charset="0"/>
              </a:defRPr>
            </a:lvl5pPr>
            <a:lvl6pPr marL="2514600" indent="-228600" algn="ctr" eaLnBrk="0" fontAlgn="base" hangingPunct="0">
              <a:spcBef>
                <a:spcPct val="0"/>
              </a:spcBef>
              <a:spcAft>
                <a:spcPct val="0"/>
              </a:spcAft>
              <a:buFont typeface="Arial" charset="0"/>
              <a:defRPr sz="1600" b="1">
                <a:solidFill>
                  <a:srgbClr val="FFFF00"/>
                </a:solidFill>
                <a:latin typeface="Arial" charset="0"/>
              </a:defRPr>
            </a:lvl6pPr>
            <a:lvl7pPr marL="2971800" indent="-228600" algn="ctr" eaLnBrk="0" fontAlgn="base" hangingPunct="0">
              <a:spcBef>
                <a:spcPct val="0"/>
              </a:spcBef>
              <a:spcAft>
                <a:spcPct val="0"/>
              </a:spcAft>
              <a:buFont typeface="Arial" charset="0"/>
              <a:defRPr sz="1600" b="1">
                <a:solidFill>
                  <a:srgbClr val="FFFF00"/>
                </a:solidFill>
                <a:latin typeface="Arial" charset="0"/>
              </a:defRPr>
            </a:lvl7pPr>
            <a:lvl8pPr marL="3429000" indent="-228600" algn="ctr" eaLnBrk="0" fontAlgn="base" hangingPunct="0">
              <a:spcBef>
                <a:spcPct val="0"/>
              </a:spcBef>
              <a:spcAft>
                <a:spcPct val="0"/>
              </a:spcAft>
              <a:buFont typeface="Arial" charset="0"/>
              <a:defRPr sz="1600" b="1">
                <a:solidFill>
                  <a:srgbClr val="FFFF00"/>
                </a:solidFill>
                <a:latin typeface="Arial" charset="0"/>
              </a:defRPr>
            </a:lvl8pPr>
            <a:lvl9pPr marL="3886200" indent="-228600" algn="ctr" eaLnBrk="0" fontAlgn="base" hangingPunct="0">
              <a:spcBef>
                <a:spcPct val="0"/>
              </a:spcBef>
              <a:spcAft>
                <a:spcPct val="0"/>
              </a:spcAft>
              <a:buFont typeface="Arial" charset="0"/>
              <a:defRPr sz="1600" b="1">
                <a:solidFill>
                  <a:srgbClr val="FFFF00"/>
                </a:solidFill>
                <a:latin typeface="Arial" charset="0"/>
              </a:defRPr>
            </a:lvl9pPr>
          </a:lstStyle>
          <a:p>
            <a:pPr eaLnBrk="1" hangingPunct="1">
              <a:spcBef>
                <a:spcPct val="50000"/>
              </a:spcBef>
              <a:buFontTx/>
              <a:buNone/>
            </a:pPr>
            <a:endParaRPr lang="en-US" sz="1800" b="0" dirty="0">
              <a:solidFill>
                <a:schemeClr val="tx1"/>
              </a:solidFill>
            </a:endParaRPr>
          </a:p>
        </p:txBody>
      </p:sp>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0310" y="685800"/>
            <a:ext cx="5627181" cy="3733800"/>
          </a:xfrm>
          <a:prstGeom prst="rect">
            <a:avLst/>
          </a:prstGeom>
          <a:noFill/>
          <a:ln w="38100">
            <a:solidFill>
              <a:schemeClr val="accent1">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2" name="Rectangle 2"/>
          <p:cNvSpPr>
            <a:spLocks noGrp="1"/>
          </p:cNvSpPr>
          <p:nvPr>
            <p:ph type="title"/>
          </p:nvPr>
        </p:nvSpPr>
        <p:spPr>
          <a:xfrm>
            <a:off x="533400" y="3405921"/>
            <a:ext cx="8229600" cy="1143000"/>
          </a:xfrm>
        </p:spPr>
        <p:txBody>
          <a:bodyPr/>
          <a:lstStyle/>
          <a:p>
            <a:pPr eaLnBrk="1" hangingPunct="1"/>
            <a:r>
              <a:rPr lang="en-US" dirty="0" smtClean="0">
                <a:solidFill>
                  <a:schemeClr val="accent1">
                    <a:lumMod val="75000"/>
                  </a:schemeClr>
                </a:solidFill>
                <a:latin typeface="Arial" charset="0"/>
              </a:rPr>
              <a:t>Patient Safety</a:t>
            </a:r>
          </a:p>
        </p:txBody>
      </p:sp>
      <p:sp>
        <p:nvSpPr>
          <p:cNvPr id="2" name="TextBox 1"/>
          <p:cNvSpPr txBox="1"/>
          <p:nvPr/>
        </p:nvSpPr>
        <p:spPr>
          <a:xfrm>
            <a:off x="990600" y="4737377"/>
            <a:ext cx="7086600" cy="1200329"/>
          </a:xfrm>
          <a:prstGeom prst="rect">
            <a:avLst/>
          </a:prstGeom>
          <a:noFill/>
        </p:spPr>
        <p:txBody>
          <a:bodyPr wrap="square" rtlCol="0">
            <a:spAutoFit/>
          </a:bodyPr>
          <a:lstStyle/>
          <a:p>
            <a:r>
              <a:rPr lang="en-US" sz="1800" dirty="0" smtClean="0">
                <a:solidFill>
                  <a:schemeClr val="tx1"/>
                </a:solidFill>
              </a:rPr>
              <a:t>Building on our value of respect, we value diversity and seek to improve the patient experience.  Patient rights and the National Patient Safety Goals (NPSG) help build the foundation for patient safety at Munson Medical Center.</a:t>
            </a:r>
            <a:endParaRPr lang="en-US" sz="1800" dirty="0">
              <a:solidFill>
                <a:schemeClr val="tx1"/>
              </a:solidFill>
            </a:endParaRPr>
          </a:p>
        </p:txBody>
      </p:sp>
    </p:spTree>
    <p:extLst>
      <p:ext uri="{BB962C8B-B14F-4D97-AF65-F5344CB8AC3E}">
        <p14:creationId xmlns:p14="http://schemas.microsoft.com/office/powerpoint/2010/main" val="162231923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p:cNvSpPr>
          <p:nvPr>
            <p:ph type="title" idx="4294967295"/>
          </p:nvPr>
        </p:nvSpPr>
        <p:spPr>
          <a:xfrm>
            <a:off x="457200" y="152400"/>
            <a:ext cx="8229600" cy="990600"/>
          </a:xfrm>
        </p:spPr>
        <p:txBody>
          <a:bodyPr/>
          <a:lstStyle/>
          <a:p>
            <a:pPr eaLnBrk="1" hangingPunct="1"/>
            <a:r>
              <a:rPr lang="en-US" dirty="0" smtClean="0">
                <a:latin typeface="Arial" charset="0"/>
              </a:rPr>
              <a:t>Diversity</a:t>
            </a:r>
            <a:endParaRPr lang="en-US" sz="1600" i="1" dirty="0" smtClean="0">
              <a:latin typeface="Arial" charset="0"/>
            </a:endParaRPr>
          </a:p>
        </p:txBody>
      </p:sp>
      <p:sp>
        <p:nvSpPr>
          <p:cNvPr id="44035" name="Rectangle 3"/>
          <p:cNvSpPr>
            <a:spLocks noChangeArrowheads="1"/>
          </p:cNvSpPr>
          <p:nvPr/>
        </p:nvSpPr>
        <p:spPr bwMode="auto">
          <a:xfrm>
            <a:off x="4138613" y="2857500"/>
            <a:ext cx="9144000"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endParaRPr lang="en-US"/>
          </a:p>
        </p:txBody>
      </p:sp>
      <p:sp>
        <p:nvSpPr>
          <p:cNvPr id="44036" name="Rectangle 4"/>
          <p:cNvSpPr>
            <a:spLocks noChangeArrowheads="1"/>
          </p:cNvSpPr>
          <p:nvPr/>
        </p:nvSpPr>
        <p:spPr bwMode="auto">
          <a:xfrm>
            <a:off x="5105400" y="2057400"/>
            <a:ext cx="3048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4037" name="Text Box 5"/>
          <p:cNvSpPr txBox="1">
            <a:spLocks noChangeArrowheads="1"/>
          </p:cNvSpPr>
          <p:nvPr/>
        </p:nvSpPr>
        <p:spPr bwMode="auto">
          <a:xfrm>
            <a:off x="533400" y="4572000"/>
            <a:ext cx="2819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endParaRPr lang="en-US" sz="1600"/>
          </a:p>
        </p:txBody>
      </p:sp>
      <p:sp>
        <p:nvSpPr>
          <p:cNvPr id="44038" name="Text Box 10"/>
          <p:cNvSpPr txBox="1">
            <a:spLocks noChangeArrowheads="1"/>
          </p:cNvSpPr>
          <p:nvPr/>
        </p:nvSpPr>
        <p:spPr bwMode="auto">
          <a:xfrm>
            <a:off x="381000" y="925781"/>
            <a:ext cx="8229600"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1600" b="1">
                <a:solidFill>
                  <a:srgbClr val="FFFF00"/>
                </a:solidFill>
                <a:latin typeface="Arial" charset="0"/>
              </a:defRPr>
            </a:lvl1pPr>
            <a:lvl2pPr marL="742950" indent="-285750">
              <a:defRPr sz="1600" b="1">
                <a:solidFill>
                  <a:srgbClr val="FFFF00"/>
                </a:solidFill>
                <a:latin typeface="Arial" charset="0"/>
              </a:defRPr>
            </a:lvl2pPr>
            <a:lvl3pPr marL="1143000" indent="-228600">
              <a:defRPr sz="1600" b="1">
                <a:solidFill>
                  <a:srgbClr val="FFFF00"/>
                </a:solidFill>
                <a:latin typeface="Arial" charset="0"/>
              </a:defRPr>
            </a:lvl3pPr>
            <a:lvl4pPr marL="1600200" indent="-228600">
              <a:defRPr sz="1600" b="1">
                <a:solidFill>
                  <a:srgbClr val="FFFF00"/>
                </a:solidFill>
                <a:latin typeface="Arial" charset="0"/>
              </a:defRPr>
            </a:lvl4pPr>
            <a:lvl5pPr marL="2057400" indent="-228600">
              <a:defRPr sz="1600" b="1">
                <a:solidFill>
                  <a:srgbClr val="FFFF00"/>
                </a:solidFill>
                <a:latin typeface="Arial" charset="0"/>
              </a:defRPr>
            </a:lvl5pPr>
            <a:lvl6pPr marL="2514600" indent="-228600" algn="ctr" eaLnBrk="0" fontAlgn="base" hangingPunct="0">
              <a:spcBef>
                <a:spcPct val="0"/>
              </a:spcBef>
              <a:spcAft>
                <a:spcPct val="0"/>
              </a:spcAft>
              <a:buFont typeface="Arial" charset="0"/>
              <a:defRPr sz="1600" b="1">
                <a:solidFill>
                  <a:srgbClr val="FFFF00"/>
                </a:solidFill>
                <a:latin typeface="Arial" charset="0"/>
              </a:defRPr>
            </a:lvl6pPr>
            <a:lvl7pPr marL="2971800" indent="-228600" algn="ctr" eaLnBrk="0" fontAlgn="base" hangingPunct="0">
              <a:spcBef>
                <a:spcPct val="0"/>
              </a:spcBef>
              <a:spcAft>
                <a:spcPct val="0"/>
              </a:spcAft>
              <a:buFont typeface="Arial" charset="0"/>
              <a:defRPr sz="1600" b="1">
                <a:solidFill>
                  <a:srgbClr val="FFFF00"/>
                </a:solidFill>
                <a:latin typeface="Arial" charset="0"/>
              </a:defRPr>
            </a:lvl7pPr>
            <a:lvl8pPr marL="3429000" indent="-228600" algn="ctr" eaLnBrk="0" fontAlgn="base" hangingPunct="0">
              <a:spcBef>
                <a:spcPct val="0"/>
              </a:spcBef>
              <a:spcAft>
                <a:spcPct val="0"/>
              </a:spcAft>
              <a:buFont typeface="Arial" charset="0"/>
              <a:defRPr sz="1600" b="1">
                <a:solidFill>
                  <a:srgbClr val="FFFF00"/>
                </a:solidFill>
                <a:latin typeface="Arial" charset="0"/>
              </a:defRPr>
            </a:lvl8pPr>
            <a:lvl9pPr marL="3886200" indent="-228600" algn="ctr" eaLnBrk="0" fontAlgn="base" hangingPunct="0">
              <a:spcBef>
                <a:spcPct val="0"/>
              </a:spcBef>
              <a:spcAft>
                <a:spcPct val="0"/>
              </a:spcAft>
              <a:buFont typeface="Arial" charset="0"/>
              <a:defRPr sz="1600" b="1">
                <a:solidFill>
                  <a:srgbClr val="FFFF00"/>
                </a:solidFill>
                <a:latin typeface="Arial" charset="0"/>
              </a:defRPr>
            </a:lvl9pPr>
          </a:lstStyle>
          <a:p>
            <a:pPr eaLnBrk="1" hangingPunct="1">
              <a:spcBef>
                <a:spcPct val="50000"/>
              </a:spcBef>
              <a:buFontTx/>
              <a:buNone/>
            </a:pPr>
            <a:r>
              <a:rPr lang="en-US" sz="2000" dirty="0" smtClean="0">
                <a:solidFill>
                  <a:schemeClr val="tx1"/>
                </a:solidFill>
              </a:rPr>
              <a:t>We </a:t>
            </a:r>
            <a:r>
              <a:rPr lang="en-US" sz="2000" dirty="0">
                <a:solidFill>
                  <a:schemeClr val="tx1"/>
                </a:solidFill>
              </a:rPr>
              <a:t>are all unique individuals, deserving of respect</a:t>
            </a:r>
            <a:r>
              <a:rPr lang="en-US" sz="2000" dirty="0" smtClean="0">
                <a:solidFill>
                  <a:schemeClr val="tx1"/>
                </a:solidFill>
              </a:rPr>
              <a:t>.</a:t>
            </a:r>
          </a:p>
          <a:p>
            <a:pPr eaLnBrk="1" hangingPunct="1">
              <a:spcBef>
                <a:spcPct val="50000"/>
              </a:spcBef>
            </a:pPr>
            <a:r>
              <a:rPr lang="en-US" sz="1800" i="1" dirty="0" smtClean="0">
                <a:solidFill>
                  <a:schemeClr val="tx1"/>
                </a:solidFill>
              </a:rPr>
              <a:t>Our Hospital Value of Respect</a:t>
            </a:r>
            <a:r>
              <a:rPr lang="en-US" sz="1800" i="1" dirty="0">
                <a:solidFill>
                  <a:schemeClr val="tx1"/>
                </a:solidFill>
              </a:rPr>
              <a:t>: </a:t>
            </a:r>
            <a:endParaRPr lang="en-US" sz="1800" i="1" dirty="0" smtClean="0">
              <a:solidFill>
                <a:schemeClr val="tx1"/>
              </a:solidFill>
            </a:endParaRPr>
          </a:p>
          <a:p>
            <a:pPr eaLnBrk="1" hangingPunct="1">
              <a:spcBef>
                <a:spcPct val="50000"/>
              </a:spcBef>
            </a:pPr>
            <a:r>
              <a:rPr lang="en-US" sz="1800" i="1" dirty="0" smtClean="0">
                <a:solidFill>
                  <a:schemeClr val="tx1"/>
                </a:solidFill>
              </a:rPr>
              <a:t>We </a:t>
            </a:r>
            <a:r>
              <a:rPr lang="en-US" sz="1800" i="1" dirty="0">
                <a:solidFill>
                  <a:schemeClr val="tx1"/>
                </a:solidFill>
              </a:rPr>
              <a:t>respect everyone, everywhere, everyday</a:t>
            </a:r>
          </a:p>
          <a:p>
            <a:pPr eaLnBrk="1" hangingPunct="1">
              <a:spcBef>
                <a:spcPct val="50000"/>
              </a:spcBef>
              <a:buFontTx/>
              <a:buNone/>
            </a:pPr>
            <a:endParaRPr lang="en-US" sz="2000" dirty="0">
              <a:solidFill>
                <a:schemeClr val="tx1"/>
              </a:solidFill>
            </a:endParaRPr>
          </a:p>
        </p:txBody>
      </p:sp>
      <p:sp>
        <p:nvSpPr>
          <p:cNvPr id="91146" name="Text Box 10"/>
          <p:cNvSpPr txBox="1">
            <a:spLocks noChangeArrowheads="1"/>
          </p:cNvSpPr>
          <p:nvPr/>
        </p:nvSpPr>
        <p:spPr bwMode="auto">
          <a:xfrm>
            <a:off x="4938346" y="2513028"/>
            <a:ext cx="3505200" cy="1754326"/>
          </a:xfrm>
          <a:prstGeom prst="rect">
            <a:avLst/>
          </a:prstGeom>
          <a:solidFill>
            <a:schemeClr val="bg1">
              <a:lumMod val="75000"/>
            </a:schemeClr>
          </a:solidFill>
          <a:ln w="9525">
            <a:noFill/>
            <a:miter lim="800000"/>
            <a:headEnd/>
            <a:tailEnd/>
          </a:ln>
          <a:effectLst/>
        </p:spPr>
        <p:txBody>
          <a:bodyPr wrap="square">
            <a:spAutoFit/>
          </a:bodyPr>
          <a:lstStyle>
            <a:lvl1pPr>
              <a:defRPr sz="1600" b="1">
                <a:solidFill>
                  <a:srgbClr val="FFFF00"/>
                </a:solidFill>
                <a:latin typeface="Arial" charset="0"/>
              </a:defRPr>
            </a:lvl1pPr>
            <a:lvl2pPr marL="742950" indent="-285750">
              <a:defRPr sz="1600" b="1">
                <a:solidFill>
                  <a:srgbClr val="FFFF00"/>
                </a:solidFill>
                <a:latin typeface="Arial" charset="0"/>
              </a:defRPr>
            </a:lvl2pPr>
            <a:lvl3pPr marL="1143000" indent="-228600">
              <a:defRPr sz="1600" b="1">
                <a:solidFill>
                  <a:srgbClr val="FFFF00"/>
                </a:solidFill>
                <a:latin typeface="Arial" charset="0"/>
              </a:defRPr>
            </a:lvl3pPr>
            <a:lvl4pPr marL="1600200" indent="-228600">
              <a:defRPr sz="1600" b="1">
                <a:solidFill>
                  <a:srgbClr val="FFFF00"/>
                </a:solidFill>
                <a:latin typeface="Arial" charset="0"/>
              </a:defRPr>
            </a:lvl4pPr>
            <a:lvl5pPr marL="2057400" indent="-228600">
              <a:defRPr sz="1600" b="1">
                <a:solidFill>
                  <a:srgbClr val="FFFF00"/>
                </a:solidFill>
                <a:latin typeface="Arial" charset="0"/>
              </a:defRPr>
            </a:lvl5pPr>
            <a:lvl6pPr marL="2514600" indent="-228600" algn="ctr" eaLnBrk="0" fontAlgn="base" hangingPunct="0">
              <a:spcBef>
                <a:spcPct val="0"/>
              </a:spcBef>
              <a:spcAft>
                <a:spcPct val="0"/>
              </a:spcAft>
              <a:buFont typeface="Arial" charset="0"/>
              <a:defRPr sz="1600" b="1">
                <a:solidFill>
                  <a:srgbClr val="FFFF00"/>
                </a:solidFill>
                <a:latin typeface="Arial" charset="0"/>
              </a:defRPr>
            </a:lvl6pPr>
            <a:lvl7pPr marL="2971800" indent="-228600" algn="ctr" eaLnBrk="0" fontAlgn="base" hangingPunct="0">
              <a:spcBef>
                <a:spcPct val="0"/>
              </a:spcBef>
              <a:spcAft>
                <a:spcPct val="0"/>
              </a:spcAft>
              <a:buFont typeface="Arial" charset="0"/>
              <a:defRPr sz="1600" b="1">
                <a:solidFill>
                  <a:srgbClr val="FFFF00"/>
                </a:solidFill>
                <a:latin typeface="Arial" charset="0"/>
              </a:defRPr>
            </a:lvl7pPr>
            <a:lvl8pPr marL="3429000" indent="-228600" algn="ctr" eaLnBrk="0" fontAlgn="base" hangingPunct="0">
              <a:spcBef>
                <a:spcPct val="0"/>
              </a:spcBef>
              <a:spcAft>
                <a:spcPct val="0"/>
              </a:spcAft>
              <a:buFont typeface="Arial" charset="0"/>
              <a:defRPr sz="1600" b="1">
                <a:solidFill>
                  <a:srgbClr val="FFFF00"/>
                </a:solidFill>
                <a:latin typeface="Arial" charset="0"/>
              </a:defRPr>
            </a:lvl8pPr>
            <a:lvl9pPr marL="3886200" indent="-228600" algn="ctr" eaLnBrk="0" fontAlgn="base" hangingPunct="0">
              <a:spcBef>
                <a:spcPct val="0"/>
              </a:spcBef>
              <a:spcAft>
                <a:spcPct val="0"/>
              </a:spcAft>
              <a:buFont typeface="Arial" charset="0"/>
              <a:defRPr sz="1600" b="1">
                <a:solidFill>
                  <a:srgbClr val="FFFF00"/>
                </a:solidFill>
                <a:latin typeface="Arial" charset="0"/>
              </a:defRPr>
            </a:lvl9pPr>
          </a:lstStyle>
          <a:p>
            <a:pPr algn="l" eaLnBrk="1" hangingPunct="1">
              <a:spcBef>
                <a:spcPct val="50000"/>
              </a:spcBef>
            </a:pPr>
            <a:r>
              <a:rPr lang="en-US" sz="1800" b="0" dirty="0">
                <a:solidFill>
                  <a:schemeClr val="tx1"/>
                </a:solidFill>
                <a:effectLst>
                  <a:outerShdw blurRad="38100" dist="38100" dir="2700000" algn="tl">
                    <a:srgbClr val="C0C0C0"/>
                  </a:outerShdw>
                </a:effectLst>
              </a:rPr>
              <a:t>Values, beliefs and practices are often similar within cultural groups, but may not be held by every member of that cultural group. </a:t>
            </a:r>
            <a:r>
              <a:rPr lang="en-US" sz="1800" b="0" dirty="0" smtClean="0">
                <a:solidFill>
                  <a:schemeClr val="tx1"/>
                </a:solidFill>
                <a:effectLst>
                  <a:outerShdw blurRad="38100" dist="38100" dir="2700000" algn="tl">
                    <a:srgbClr val="C0C0C0"/>
                  </a:outerShdw>
                </a:effectLst>
              </a:rPr>
              <a:t>Treat all people with respect and as individuals.</a:t>
            </a:r>
            <a:endParaRPr lang="en-US" sz="1800" b="0" dirty="0">
              <a:solidFill>
                <a:schemeClr val="tx1"/>
              </a:solidFill>
              <a:effectLst>
                <a:outerShdw blurRad="38100" dist="38100" dir="2700000" algn="tl">
                  <a:srgbClr val="C0C0C0"/>
                </a:outerShdw>
              </a:effectLst>
            </a:endParaRPr>
          </a:p>
        </p:txBody>
      </p:sp>
      <p:sp>
        <p:nvSpPr>
          <p:cNvPr id="44050" name="Text Box 18"/>
          <p:cNvSpPr txBox="1">
            <a:spLocks noChangeArrowheads="1"/>
          </p:cNvSpPr>
          <p:nvPr/>
        </p:nvSpPr>
        <p:spPr bwMode="auto">
          <a:xfrm>
            <a:off x="457200" y="2393653"/>
            <a:ext cx="4267200" cy="3430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230188" indent="-230188">
              <a:defRPr sz="1600" b="1">
                <a:solidFill>
                  <a:srgbClr val="FFFF00"/>
                </a:solidFill>
                <a:latin typeface="Arial" charset="0"/>
              </a:defRPr>
            </a:lvl1pPr>
            <a:lvl2pPr>
              <a:defRPr sz="1600" b="1">
                <a:solidFill>
                  <a:srgbClr val="FFFF00"/>
                </a:solidFill>
                <a:latin typeface="Arial" charset="0"/>
              </a:defRPr>
            </a:lvl2pPr>
            <a:lvl3pPr>
              <a:defRPr sz="1600" b="1">
                <a:solidFill>
                  <a:srgbClr val="FFFF00"/>
                </a:solidFill>
                <a:latin typeface="Arial" charset="0"/>
              </a:defRPr>
            </a:lvl3pPr>
            <a:lvl4pPr>
              <a:defRPr sz="1600" b="1">
                <a:solidFill>
                  <a:srgbClr val="FFFF00"/>
                </a:solidFill>
                <a:latin typeface="Arial" charset="0"/>
              </a:defRPr>
            </a:lvl4pPr>
            <a:lvl5pPr>
              <a:defRPr sz="1600" b="1">
                <a:solidFill>
                  <a:srgbClr val="FFFF00"/>
                </a:solidFill>
                <a:latin typeface="Arial" charset="0"/>
              </a:defRPr>
            </a:lvl5pPr>
            <a:lvl6pPr algn="ctr" eaLnBrk="0" fontAlgn="base" hangingPunct="0">
              <a:spcBef>
                <a:spcPct val="0"/>
              </a:spcBef>
              <a:spcAft>
                <a:spcPct val="0"/>
              </a:spcAft>
              <a:buFont typeface="Arial" charset="0"/>
              <a:defRPr sz="1600" b="1">
                <a:solidFill>
                  <a:srgbClr val="FFFF00"/>
                </a:solidFill>
                <a:latin typeface="Arial" charset="0"/>
              </a:defRPr>
            </a:lvl6pPr>
            <a:lvl7pPr algn="ctr" eaLnBrk="0" fontAlgn="base" hangingPunct="0">
              <a:spcBef>
                <a:spcPct val="0"/>
              </a:spcBef>
              <a:spcAft>
                <a:spcPct val="0"/>
              </a:spcAft>
              <a:buFont typeface="Arial" charset="0"/>
              <a:defRPr sz="1600" b="1">
                <a:solidFill>
                  <a:srgbClr val="FFFF00"/>
                </a:solidFill>
                <a:latin typeface="Arial" charset="0"/>
              </a:defRPr>
            </a:lvl7pPr>
            <a:lvl8pPr algn="ctr" eaLnBrk="0" fontAlgn="base" hangingPunct="0">
              <a:spcBef>
                <a:spcPct val="0"/>
              </a:spcBef>
              <a:spcAft>
                <a:spcPct val="0"/>
              </a:spcAft>
              <a:buFont typeface="Arial" charset="0"/>
              <a:defRPr sz="1600" b="1">
                <a:solidFill>
                  <a:srgbClr val="FFFF00"/>
                </a:solidFill>
                <a:latin typeface="Arial" charset="0"/>
              </a:defRPr>
            </a:lvl8pPr>
            <a:lvl9pPr algn="ctr" eaLnBrk="0" fontAlgn="base" hangingPunct="0">
              <a:spcBef>
                <a:spcPct val="0"/>
              </a:spcBef>
              <a:spcAft>
                <a:spcPct val="0"/>
              </a:spcAft>
              <a:buFont typeface="Arial" charset="0"/>
              <a:defRPr sz="1600" b="1">
                <a:solidFill>
                  <a:srgbClr val="FFFF00"/>
                </a:solidFill>
                <a:latin typeface="Arial" charset="0"/>
              </a:defRPr>
            </a:lvl9pPr>
          </a:lstStyle>
          <a:p>
            <a:pPr algn="l">
              <a:lnSpc>
                <a:spcPct val="85000"/>
              </a:lnSpc>
              <a:spcBef>
                <a:spcPct val="20000"/>
              </a:spcBef>
            </a:pPr>
            <a:r>
              <a:rPr lang="en-US" sz="1800" b="0" u="sng" dirty="0">
                <a:solidFill>
                  <a:schemeClr val="tx1"/>
                </a:solidFill>
              </a:rPr>
              <a:t>Respect each person:</a:t>
            </a:r>
          </a:p>
          <a:p>
            <a:pPr algn="l">
              <a:lnSpc>
                <a:spcPct val="85000"/>
              </a:lnSpc>
              <a:spcBef>
                <a:spcPct val="20000"/>
              </a:spcBef>
              <a:buFont typeface="Arial" charset="0"/>
              <a:buChar char="•"/>
            </a:pPr>
            <a:r>
              <a:rPr lang="en-US" sz="1800" b="0" dirty="0">
                <a:solidFill>
                  <a:schemeClr val="tx1"/>
                </a:solidFill>
              </a:rPr>
              <a:t>Caregivers may form biases and hold stereotypes based on past experiences, which could affect their ability to provide </a:t>
            </a:r>
            <a:r>
              <a:rPr lang="en-US" sz="1800" b="0" dirty="0" smtClean="0">
                <a:solidFill>
                  <a:schemeClr val="tx1"/>
                </a:solidFill>
              </a:rPr>
              <a:t>culturally-sensitive </a:t>
            </a:r>
            <a:r>
              <a:rPr lang="en-US" sz="1800" b="0" dirty="0">
                <a:solidFill>
                  <a:schemeClr val="tx1"/>
                </a:solidFill>
              </a:rPr>
              <a:t>care</a:t>
            </a:r>
            <a:r>
              <a:rPr lang="en-US" sz="1800" b="0" dirty="0" smtClean="0">
                <a:solidFill>
                  <a:schemeClr val="tx1"/>
                </a:solidFill>
              </a:rPr>
              <a:t>.  </a:t>
            </a:r>
          </a:p>
          <a:p>
            <a:pPr algn="l">
              <a:lnSpc>
                <a:spcPct val="85000"/>
              </a:lnSpc>
              <a:spcBef>
                <a:spcPct val="20000"/>
              </a:spcBef>
              <a:buFont typeface="Arial" charset="0"/>
              <a:buChar char="•"/>
            </a:pPr>
            <a:r>
              <a:rPr lang="en-US" sz="1800" b="0" dirty="0" smtClean="0">
                <a:solidFill>
                  <a:schemeClr val="tx1"/>
                </a:solidFill>
              </a:rPr>
              <a:t>Take </a:t>
            </a:r>
            <a:r>
              <a:rPr lang="en-US" sz="1800" b="0" dirty="0">
                <a:solidFill>
                  <a:schemeClr val="tx1"/>
                </a:solidFill>
              </a:rPr>
              <a:t>time to evaluate yourself for biases and stereotypes.</a:t>
            </a:r>
          </a:p>
          <a:p>
            <a:pPr algn="l">
              <a:lnSpc>
                <a:spcPct val="85000"/>
              </a:lnSpc>
              <a:spcBef>
                <a:spcPct val="20000"/>
              </a:spcBef>
              <a:buFont typeface="Arial" charset="0"/>
              <a:buChar char="•"/>
            </a:pPr>
            <a:r>
              <a:rPr lang="en-US" sz="1800" b="0" dirty="0">
                <a:solidFill>
                  <a:schemeClr val="tx1"/>
                </a:solidFill>
              </a:rPr>
              <a:t>Make a conscious effort to treat each person as </a:t>
            </a:r>
            <a:r>
              <a:rPr lang="en-US" sz="1800" b="0" dirty="0" smtClean="0">
                <a:solidFill>
                  <a:schemeClr val="tx1"/>
                </a:solidFill>
              </a:rPr>
              <a:t>a valued </a:t>
            </a:r>
            <a:r>
              <a:rPr lang="en-US" sz="1800" b="0" dirty="0">
                <a:solidFill>
                  <a:schemeClr val="tx1"/>
                </a:solidFill>
              </a:rPr>
              <a:t>individual.</a:t>
            </a:r>
          </a:p>
          <a:p>
            <a:pPr algn="l">
              <a:lnSpc>
                <a:spcPct val="85000"/>
              </a:lnSpc>
              <a:spcBef>
                <a:spcPct val="20000"/>
              </a:spcBef>
              <a:buFont typeface="Arial" charset="0"/>
              <a:buChar char="•"/>
            </a:pPr>
            <a:r>
              <a:rPr lang="en-US" sz="1800" b="0" dirty="0">
                <a:solidFill>
                  <a:schemeClr val="tx1"/>
                </a:solidFill>
              </a:rPr>
              <a:t>Listen with the purpose of understanding.</a:t>
            </a:r>
          </a:p>
          <a:p>
            <a:pPr algn="l">
              <a:lnSpc>
                <a:spcPct val="85000"/>
              </a:lnSpc>
              <a:spcBef>
                <a:spcPct val="20000"/>
              </a:spcBef>
              <a:buFont typeface="Arial" charset="0"/>
              <a:buChar char="•"/>
            </a:pPr>
            <a:endParaRPr lang="en-US" sz="1800" b="0" dirty="0">
              <a:solidFill>
                <a:schemeClr val="tx1"/>
              </a:solidFill>
            </a:endParaRPr>
          </a:p>
        </p:txBody>
      </p:sp>
      <p:graphicFrame>
        <p:nvGraphicFramePr>
          <p:cNvPr id="44054" name="Object 22"/>
          <p:cNvGraphicFramePr>
            <a:graphicFrameLocks noChangeAspect="1"/>
          </p:cNvGraphicFramePr>
          <p:nvPr>
            <p:extLst>
              <p:ext uri="{D42A27DB-BD31-4B8C-83A1-F6EECF244321}">
                <p14:modId xmlns:p14="http://schemas.microsoft.com/office/powerpoint/2010/main" val="2277729501"/>
              </p:ext>
            </p:extLst>
          </p:nvPr>
        </p:nvGraphicFramePr>
        <p:xfrm>
          <a:off x="4938346" y="4278784"/>
          <a:ext cx="3505200" cy="1871663"/>
        </p:xfrm>
        <a:graphic>
          <a:graphicData uri="http://schemas.openxmlformats.org/presentationml/2006/ole">
            <mc:AlternateContent xmlns:mc="http://schemas.openxmlformats.org/markup-compatibility/2006">
              <mc:Choice xmlns:v="urn:schemas-microsoft-com:vml" Requires="v">
                <p:oleObj spid="_x0000_s44191" name="Photo Editor Photo" r:id="rId3" imgW="3352381" imgH="1790476" progId="MSPhotoEd.3">
                  <p:embed/>
                </p:oleObj>
              </mc:Choice>
              <mc:Fallback>
                <p:oleObj name="Photo Editor Photo" r:id="rId3" imgW="3352381" imgH="1790476" progId="MSPhotoEd.3">
                  <p:embed/>
                  <p:pic>
                    <p:nvPicPr>
                      <p:cNvPr id="0" name="Object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8346" y="4278784"/>
                        <a:ext cx="3505200" cy="187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12"/>
          </p:nvPr>
        </p:nvSpPr>
        <p:spPr/>
        <p:txBody>
          <a:bodyPr/>
          <a:lstStyle/>
          <a:p>
            <a:fld id="{6AACB149-E453-4C3E-A50F-1689A9199AE0}" type="slidenum">
              <a:rPr lang="en-US" smtClean="0">
                <a:solidFill>
                  <a:prstClr val="white"/>
                </a:solidFill>
              </a:rPr>
              <a:pPr/>
              <a:t>36</a:t>
            </a:fld>
            <a:endParaRPr lang="en-US">
              <a:solidFill>
                <a:prstClr val="white"/>
              </a:solidFill>
            </a:endParaRPr>
          </a:p>
        </p:txBody>
      </p:sp>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228600"/>
            <a:ext cx="4776025" cy="6172200"/>
          </a:xfrm>
          <a:prstGeom prst="rect">
            <a:avLst/>
          </a:prstGeom>
        </p:spPr>
      </p:pic>
      <p:sp>
        <p:nvSpPr>
          <p:cNvPr id="3" name="TextBox 2"/>
          <p:cNvSpPr txBox="1"/>
          <p:nvPr/>
        </p:nvSpPr>
        <p:spPr>
          <a:xfrm>
            <a:off x="5715000" y="237392"/>
            <a:ext cx="2971800" cy="5262979"/>
          </a:xfrm>
          <a:prstGeom prst="rect">
            <a:avLst/>
          </a:prstGeom>
          <a:noFill/>
        </p:spPr>
        <p:txBody>
          <a:bodyPr wrap="square" rtlCol="0">
            <a:spAutoFit/>
          </a:bodyPr>
          <a:lstStyle/>
          <a:p>
            <a:r>
              <a:rPr lang="en-US" dirty="0" smtClean="0">
                <a:solidFill>
                  <a:schemeClr val="bg1"/>
                </a:solidFill>
              </a:rPr>
              <a:t>Providing a positive patient experience and keeping the patient central to our work is a basic principle of True North!</a:t>
            </a:r>
          </a:p>
          <a:p>
            <a:endParaRPr lang="en-US" dirty="0" smtClean="0">
              <a:solidFill>
                <a:schemeClr val="bg1"/>
              </a:solidFill>
            </a:endParaRPr>
          </a:p>
          <a:p>
            <a:r>
              <a:rPr lang="en-US" dirty="0" smtClean="0">
                <a:solidFill>
                  <a:schemeClr val="bg1"/>
                </a:solidFill>
              </a:rPr>
              <a:t>Building rapport with patients and their visitors is essential to creating an environment that feels safe.  Improving the patient experience depends on YOU!</a:t>
            </a:r>
          </a:p>
          <a:p>
            <a:endParaRPr lang="en-US" dirty="0">
              <a:solidFill>
                <a:schemeClr val="bg1"/>
              </a:solidFill>
            </a:endParaRPr>
          </a:p>
          <a:p>
            <a:r>
              <a:rPr lang="en-US" dirty="0" smtClean="0">
                <a:solidFill>
                  <a:schemeClr val="bg1"/>
                </a:solidFill>
              </a:rPr>
              <a:t>There are five consistent ways we want to improve the patient experience:</a:t>
            </a:r>
          </a:p>
          <a:p>
            <a:endParaRPr lang="en-US" dirty="0" smtClean="0">
              <a:solidFill>
                <a:schemeClr val="bg1"/>
              </a:solidFill>
            </a:endParaRPr>
          </a:p>
          <a:p>
            <a:r>
              <a:rPr lang="en-US" i="1" dirty="0" smtClean="0">
                <a:solidFill>
                  <a:schemeClr val="bg1"/>
                </a:solidFill>
                <a:effectLst>
                  <a:outerShdw blurRad="38100" dist="38100" dir="2700000" algn="tl">
                    <a:srgbClr val="000000">
                      <a:alpha val="43137"/>
                    </a:srgbClr>
                  </a:outerShdw>
                </a:effectLst>
              </a:rPr>
              <a:t>Knock</a:t>
            </a:r>
          </a:p>
          <a:p>
            <a:endParaRPr lang="en-US" i="1" dirty="0" smtClean="0">
              <a:solidFill>
                <a:schemeClr val="bg1"/>
              </a:solidFill>
              <a:effectLst>
                <a:outerShdw blurRad="38100" dist="38100" dir="2700000" algn="tl">
                  <a:srgbClr val="000000">
                    <a:alpha val="43137"/>
                  </a:srgbClr>
                </a:outerShdw>
              </a:effectLst>
            </a:endParaRPr>
          </a:p>
          <a:p>
            <a:r>
              <a:rPr lang="en-US" i="1" dirty="0" smtClean="0">
                <a:solidFill>
                  <a:schemeClr val="bg1"/>
                </a:solidFill>
                <a:effectLst>
                  <a:outerShdw blurRad="38100" dist="38100" dir="2700000" algn="tl">
                    <a:srgbClr val="000000">
                      <a:alpha val="43137"/>
                    </a:srgbClr>
                  </a:outerShdw>
                </a:effectLst>
              </a:rPr>
              <a:t>Introduce</a:t>
            </a:r>
          </a:p>
          <a:p>
            <a:endParaRPr lang="en-US" i="1" dirty="0" smtClean="0">
              <a:solidFill>
                <a:schemeClr val="bg1"/>
              </a:solidFill>
              <a:effectLst>
                <a:outerShdw blurRad="38100" dist="38100" dir="2700000" algn="tl">
                  <a:srgbClr val="000000">
                    <a:alpha val="43137"/>
                  </a:srgbClr>
                </a:outerShdw>
              </a:effectLst>
            </a:endParaRPr>
          </a:p>
          <a:p>
            <a:r>
              <a:rPr lang="en-US" i="1" dirty="0" smtClean="0">
                <a:solidFill>
                  <a:schemeClr val="bg1"/>
                </a:solidFill>
                <a:effectLst>
                  <a:outerShdw blurRad="38100" dist="38100" dir="2700000" algn="tl">
                    <a:srgbClr val="000000">
                      <a:alpha val="43137"/>
                    </a:srgbClr>
                  </a:outerShdw>
                </a:effectLst>
              </a:rPr>
              <a:t>Listen</a:t>
            </a:r>
          </a:p>
          <a:p>
            <a:endParaRPr lang="en-US" i="1" dirty="0" smtClean="0">
              <a:solidFill>
                <a:schemeClr val="bg1"/>
              </a:solidFill>
              <a:effectLst>
                <a:outerShdw blurRad="38100" dist="38100" dir="2700000" algn="tl">
                  <a:srgbClr val="000000">
                    <a:alpha val="43137"/>
                  </a:srgbClr>
                </a:outerShdw>
              </a:effectLst>
            </a:endParaRPr>
          </a:p>
          <a:p>
            <a:r>
              <a:rPr lang="en-US" i="1" dirty="0" smtClean="0">
                <a:solidFill>
                  <a:schemeClr val="bg1"/>
                </a:solidFill>
                <a:effectLst>
                  <a:outerShdw blurRad="38100" dist="38100" dir="2700000" algn="tl">
                    <a:srgbClr val="000000">
                      <a:alpha val="43137"/>
                    </a:srgbClr>
                  </a:outerShdw>
                </a:effectLst>
              </a:rPr>
              <a:t>Encourage</a:t>
            </a:r>
          </a:p>
          <a:p>
            <a:endParaRPr lang="en-US" i="1" dirty="0" smtClean="0">
              <a:solidFill>
                <a:schemeClr val="bg1"/>
              </a:solidFill>
              <a:effectLst>
                <a:outerShdw blurRad="38100" dist="38100" dir="2700000" algn="tl">
                  <a:srgbClr val="000000">
                    <a:alpha val="43137"/>
                  </a:srgbClr>
                </a:outerShdw>
              </a:effectLst>
            </a:endParaRPr>
          </a:p>
          <a:p>
            <a:r>
              <a:rPr lang="en-US" i="1" dirty="0" smtClean="0">
                <a:solidFill>
                  <a:schemeClr val="bg1"/>
                </a:solidFill>
                <a:effectLst>
                  <a:outerShdw blurRad="38100" dist="38100" dir="2700000" algn="tl">
                    <a:srgbClr val="000000">
                      <a:alpha val="43137"/>
                    </a:srgbClr>
                  </a:outerShdw>
                </a:effectLst>
              </a:rPr>
              <a:t>Thank</a:t>
            </a:r>
            <a:endParaRPr lang="en-US" i="1" dirty="0">
              <a:solidFill>
                <a:schemeClr val="bg1"/>
              </a:solidFill>
              <a:effectLst>
                <a:outerShdw blurRad="38100" dist="38100" dir="2700000" algn="tl">
                  <a:srgbClr val="000000">
                    <a:alpha val="43137"/>
                  </a:srgbClr>
                </a:outerShdw>
              </a:effectLst>
            </a:endParaRPr>
          </a:p>
        </p:txBody>
      </p:sp>
      <p:sp>
        <p:nvSpPr>
          <p:cNvPr id="4" name="Left Arrow 3"/>
          <p:cNvSpPr/>
          <p:nvPr/>
        </p:nvSpPr>
        <p:spPr>
          <a:xfrm>
            <a:off x="5106637" y="838200"/>
            <a:ext cx="710375" cy="274319"/>
          </a:xfrm>
          <a:prstGeom prst="leftArrow">
            <a:avLst/>
          </a:prstGeom>
          <a:solidFill>
            <a:schemeClr val="bg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596827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p:cNvSpPr>
          <p:nvPr>
            <p:ph type="title" idx="4294967295"/>
          </p:nvPr>
        </p:nvSpPr>
        <p:spPr>
          <a:xfrm>
            <a:off x="457200" y="295275"/>
            <a:ext cx="8229600" cy="1457325"/>
          </a:xfrm>
        </p:spPr>
        <p:txBody>
          <a:bodyPr/>
          <a:lstStyle/>
          <a:p>
            <a:pPr eaLnBrk="1" hangingPunct="1"/>
            <a:r>
              <a:rPr lang="en-US" dirty="0" smtClean="0">
                <a:latin typeface="Arial" charset="0"/>
              </a:rPr>
              <a:t>National Patient Safety Goals</a:t>
            </a:r>
            <a:endParaRPr lang="en-US" sz="1600" i="1" dirty="0" smtClean="0">
              <a:latin typeface="Arial" charset="0"/>
            </a:endParaRPr>
          </a:p>
        </p:txBody>
      </p:sp>
      <p:sp>
        <p:nvSpPr>
          <p:cNvPr id="48131" name="Rectangle 3"/>
          <p:cNvSpPr>
            <a:spLocks noChangeArrowheads="1"/>
          </p:cNvSpPr>
          <p:nvPr/>
        </p:nvSpPr>
        <p:spPr bwMode="auto">
          <a:xfrm>
            <a:off x="5105400" y="2057400"/>
            <a:ext cx="3048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sp>
        <p:nvSpPr>
          <p:cNvPr id="48132" name="Text Box 4"/>
          <p:cNvSpPr txBox="1">
            <a:spLocks noChangeArrowheads="1"/>
          </p:cNvSpPr>
          <p:nvPr/>
        </p:nvSpPr>
        <p:spPr bwMode="auto">
          <a:xfrm>
            <a:off x="533400" y="4572000"/>
            <a:ext cx="2819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endParaRPr lang="en-US" sz="1600" dirty="0"/>
          </a:p>
        </p:txBody>
      </p:sp>
      <p:sp>
        <p:nvSpPr>
          <p:cNvPr id="2" name="TextBox 1"/>
          <p:cNvSpPr txBox="1"/>
          <p:nvPr/>
        </p:nvSpPr>
        <p:spPr>
          <a:xfrm>
            <a:off x="719504" y="1524000"/>
            <a:ext cx="7586296" cy="2215991"/>
          </a:xfrm>
          <a:prstGeom prst="rect">
            <a:avLst/>
          </a:prstGeom>
          <a:noFill/>
        </p:spPr>
        <p:txBody>
          <a:bodyPr wrap="square" rtlCol="0">
            <a:spAutoFit/>
          </a:bodyPr>
          <a:lstStyle/>
          <a:p>
            <a:pPr algn="l"/>
            <a:r>
              <a:rPr lang="en-US" sz="1800" dirty="0" smtClean="0">
                <a:solidFill>
                  <a:schemeClr val="tx1"/>
                </a:solidFill>
              </a:rPr>
              <a:t>The Joint Commission (TJC) is a body for reviewing and accrediting hospitals.  They focus on quality and safety of the hospital.  TJC identifies key areas of focus.  These are called National Patient Safety Goals (NPSG).  See the list below for examples:</a:t>
            </a:r>
          </a:p>
          <a:p>
            <a:pPr algn="l"/>
            <a:endParaRPr lang="en-US" sz="1800" dirty="0" smtClean="0">
              <a:solidFill>
                <a:schemeClr val="tx1"/>
              </a:solidFill>
            </a:endParaRPr>
          </a:p>
          <a:p>
            <a:pPr marL="285750" indent="-285750" algn="l">
              <a:buFont typeface="Arial" panose="020B0604020202020204" pitchFamily="34" charset="0"/>
              <a:buChar char="•"/>
            </a:pPr>
            <a:r>
              <a:rPr lang="en-US" sz="1600" b="0" dirty="0">
                <a:solidFill>
                  <a:schemeClr val="tx1"/>
                </a:solidFill>
                <a:cs typeface="Times New Roman" charset="0"/>
              </a:rPr>
              <a:t>Use at least two patient identifiers when providing care, treatment, and services </a:t>
            </a:r>
            <a:r>
              <a:rPr lang="en-US" sz="1600" b="0" dirty="0">
                <a:solidFill>
                  <a:schemeClr val="tx1"/>
                </a:solidFill>
              </a:rPr>
              <a:t>(first and last name, birth date).</a:t>
            </a:r>
          </a:p>
          <a:p>
            <a:pPr marL="285750" indent="-285750" algn="l">
              <a:buFont typeface="Arial" panose="020B0604020202020204" pitchFamily="34" charset="0"/>
              <a:buChar char="•"/>
            </a:pPr>
            <a:r>
              <a:rPr lang="en-US" sz="1600" b="0" dirty="0">
                <a:solidFill>
                  <a:schemeClr val="tx1"/>
                </a:solidFill>
              </a:rPr>
              <a:t>Verify the administration of </a:t>
            </a:r>
            <a:r>
              <a:rPr lang="en-US" sz="1600" b="0" dirty="0" smtClean="0">
                <a:solidFill>
                  <a:schemeClr val="tx1"/>
                </a:solidFill>
              </a:rPr>
              <a:t>any blood </a:t>
            </a:r>
            <a:r>
              <a:rPr lang="en-US" sz="1600" b="0" dirty="0">
                <a:solidFill>
                  <a:schemeClr val="tx1"/>
                </a:solidFill>
              </a:rPr>
              <a:t>transfusions with a two-person process</a:t>
            </a:r>
            <a:r>
              <a:rPr lang="en-US" sz="1600" b="0" dirty="0" smtClean="0">
                <a:solidFill>
                  <a:schemeClr val="tx1"/>
                </a:solidFill>
              </a:rPr>
              <a:t>.</a:t>
            </a:r>
            <a:endParaRPr lang="en-US" sz="1600" b="0" dirty="0">
              <a:solidFill>
                <a:schemeClr val="tx1"/>
              </a:solidFill>
            </a:endParaRPr>
          </a:p>
        </p:txBody>
      </p:sp>
      <p:pic>
        <p:nvPicPr>
          <p:cNvPr id="3" name="Picture 2"/>
          <p:cNvPicPr>
            <a:picLocks noChangeAspect="1"/>
          </p:cNvPicPr>
          <p:nvPr/>
        </p:nvPicPr>
        <p:blipFill rotWithShape="1">
          <a:blip r:embed="rId2"/>
          <a:srcRect l="10417" r="10417" b="7848"/>
          <a:stretch/>
        </p:blipFill>
        <p:spPr>
          <a:xfrm>
            <a:off x="2620097" y="3810000"/>
            <a:ext cx="3785110" cy="2826460"/>
          </a:xfrm>
          <a:prstGeom prst="rect">
            <a:avLst/>
          </a:prstGeom>
        </p:spPr>
      </p:pic>
    </p:spTree>
    <p:extLst>
      <p:ext uri="{BB962C8B-B14F-4D97-AF65-F5344CB8AC3E}">
        <p14:creationId xmlns:p14="http://schemas.microsoft.com/office/powerpoint/2010/main" val="353040257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p:cNvSpPr>
          <p:nvPr>
            <p:ph type="title" idx="4294967295"/>
          </p:nvPr>
        </p:nvSpPr>
        <p:spPr>
          <a:xfrm>
            <a:off x="457200" y="295275"/>
            <a:ext cx="8229600" cy="1457325"/>
          </a:xfrm>
        </p:spPr>
        <p:txBody>
          <a:bodyPr/>
          <a:lstStyle/>
          <a:p>
            <a:pPr eaLnBrk="1" hangingPunct="1"/>
            <a:r>
              <a:rPr lang="en-US" dirty="0" smtClean="0">
                <a:latin typeface="Arial" charset="0"/>
              </a:rPr>
              <a:t>National Patient Safety Goals</a:t>
            </a:r>
            <a:endParaRPr lang="en-US" sz="1600" i="1" dirty="0" smtClean="0">
              <a:latin typeface="Arial" charset="0"/>
            </a:endParaRPr>
          </a:p>
        </p:txBody>
      </p:sp>
      <p:sp>
        <p:nvSpPr>
          <p:cNvPr id="48131" name="Rectangle 3"/>
          <p:cNvSpPr>
            <a:spLocks noChangeArrowheads="1"/>
          </p:cNvSpPr>
          <p:nvPr/>
        </p:nvSpPr>
        <p:spPr bwMode="auto">
          <a:xfrm>
            <a:off x="5105400" y="2057400"/>
            <a:ext cx="3048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sp>
        <p:nvSpPr>
          <p:cNvPr id="48132" name="Text Box 4"/>
          <p:cNvSpPr txBox="1">
            <a:spLocks noChangeArrowheads="1"/>
          </p:cNvSpPr>
          <p:nvPr/>
        </p:nvSpPr>
        <p:spPr bwMode="auto">
          <a:xfrm>
            <a:off x="533400" y="4572000"/>
            <a:ext cx="2819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endParaRPr lang="en-US" sz="1600" dirty="0"/>
          </a:p>
        </p:txBody>
      </p:sp>
      <p:sp>
        <p:nvSpPr>
          <p:cNvPr id="2" name="TextBox 1"/>
          <p:cNvSpPr txBox="1"/>
          <p:nvPr/>
        </p:nvSpPr>
        <p:spPr>
          <a:xfrm>
            <a:off x="719504" y="1524000"/>
            <a:ext cx="7586296" cy="5232202"/>
          </a:xfrm>
          <a:prstGeom prst="rect">
            <a:avLst/>
          </a:prstGeom>
          <a:noFill/>
        </p:spPr>
        <p:txBody>
          <a:bodyPr wrap="square" rtlCol="0">
            <a:spAutoFit/>
          </a:bodyPr>
          <a:lstStyle/>
          <a:p>
            <a:pPr algn="l"/>
            <a:r>
              <a:rPr lang="en-US" sz="1800" dirty="0" smtClean="0">
                <a:solidFill>
                  <a:schemeClr val="tx1"/>
                </a:solidFill>
              </a:rPr>
              <a:t>The Joint Commission (TJC) is a body for reviewing and accrediting hospitals.  They focus on quality and safety of the hospital.  TJC identifies key areas of focus.  These are called National Patient Safety Goals (NPSG).  See the list below for examples:</a:t>
            </a:r>
          </a:p>
          <a:p>
            <a:pPr algn="l"/>
            <a:endParaRPr lang="en-US" sz="1800" dirty="0" smtClean="0">
              <a:solidFill>
                <a:schemeClr val="tx1"/>
              </a:solidFill>
            </a:endParaRPr>
          </a:p>
          <a:p>
            <a:pPr marL="285750" indent="-285750" algn="l" eaLnBrk="1" hangingPunct="1">
              <a:buFont typeface="Arial" panose="020B0604020202020204" pitchFamily="34" charset="0"/>
              <a:buChar char="•"/>
            </a:pPr>
            <a:r>
              <a:rPr lang="en-US" sz="1600" b="0" dirty="0">
                <a:solidFill>
                  <a:schemeClr val="tx1"/>
                </a:solidFill>
                <a:cs typeface="Times New Roman" charset="0"/>
              </a:rPr>
              <a:t>Report critical results of test and diagnostic procedures on a timely basis.</a:t>
            </a:r>
          </a:p>
          <a:p>
            <a:pPr marL="285750" indent="-285750" algn="l" eaLnBrk="1" hangingPunct="1">
              <a:buFont typeface="Arial" panose="020B0604020202020204" pitchFamily="34" charset="0"/>
              <a:buChar char="•"/>
            </a:pPr>
            <a:r>
              <a:rPr lang="en-US" sz="1600" b="0" dirty="0" smtClean="0">
                <a:solidFill>
                  <a:schemeClr val="tx1"/>
                </a:solidFill>
              </a:rPr>
              <a:t>Maintain </a:t>
            </a:r>
            <a:r>
              <a:rPr lang="en-US" sz="1600" b="0" dirty="0">
                <a:solidFill>
                  <a:schemeClr val="tx1"/>
                </a:solidFill>
              </a:rPr>
              <a:t>and communicate accurate patient medication information (Medication Reconciliation).</a:t>
            </a:r>
          </a:p>
          <a:p>
            <a:pPr marL="285750" indent="-285750" algn="l" eaLnBrk="1" hangingPunct="1">
              <a:buFont typeface="Arial" panose="020B0604020202020204" pitchFamily="34" charset="0"/>
              <a:buChar char="•"/>
            </a:pPr>
            <a:r>
              <a:rPr lang="en-US" sz="1600" b="0" dirty="0">
                <a:solidFill>
                  <a:schemeClr val="tx1"/>
                </a:solidFill>
                <a:cs typeface="Times New Roman" charset="0"/>
              </a:rPr>
              <a:t>Comply with the Centers for Disease Control and Prevention (CDC) hand hygiene guidelines.</a:t>
            </a:r>
            <a:r>
              <a:rPr lang="en-US" sz="1600" b="0" dirty="0">
                <a:solidFill>
                  <a:schemeClr val="tx1"/>
                </a:solidFill>
              </a:rPr>
              <a:t> </a:t>
            </a:r>
          </a:p>
          <a:p>
            <a:pPr marL="285750" indent="-285750" algn="l" eaLnBrk="1" hangingPunct="1">
              <a:buFont typeface="Arial" panose="020B0604020202020204" pitchFamily="34" charset="0"/>
              <a:buChar char="•"/>
            </a:pPr>
            <a:r>
              <a:rPr lang="en-US" sz="1600" b="0" dirty="0">
                <a:solidFill>
                  <a:schemeClr val="tx1"/>
                </a:solidFill>
                <a:cs typeface="Times New Roman" charset="0"/>
              </a:rPr>
              <a:t>Identify patients at risk for suicide. </a:t>
            </a:r>
          </a:p>
          <a:p>
            <a:pPr marL="285750" indent="-285750" algn="l" eaLnBrk="1" hangingPunct="1">
              <a:buFont typeface="Arial" panose="020B0604020202020204" pitchFamily="34" charset="0"/>
              <a:buChar char="•"/>
            </a:pPr>
            <a:r>
              <a:rPr lang="en-US" sz="1600" b="0" dirty="0">
                <a:solidFill>
                  <a:schemeClr val="tx1"/>
                </a:solidFill>
                <a:cs typeface="Times New Roman" charset="0"/>
              </a:rPr>
              <a:t>Implement evidence-based practices to prevent healthcare-associated infections due to multidrug-resistant organisms (MDRO) in acute care hospitals</a:t>
            </a:r>
            <a:r>
              <a:rPr lang="en-US" sz="1600" b="0" dirty="0" smtClean="0">
                <a:solidFill>
                  <a:schemeClr val="tx1"/>
                </a:solidFill>
                <a:cs typeface="Times New Roman" charset="0"/>
              </a:rPr>
              <a:t>.</a:t>
            </a:r>
          </a:p>
          <a:p>
            <a:pPr marL="285750" indent="-285750" algn="l" eaLnBrk="1" hangingPunct="1">
              <a:buFont typeface="Arial" panose="020B0604020202020204" pitchFamily="34" charset="0"/>
              <a:buChar char="•"/>
            </a:pPr>
            <a:r>
              <a:rPr lang="en-US" sz="1600" b="0" dirty="0">
                <a:solidFill>
                  <a:schemeClr val="tx1"/>
                </a:solidFill>
                <a:cs typeface="Times New Roman" charset="0"/>
              </a:rPr>
              <a:t>Implement evidence-based practices to prevent central line-associated bloodstream infections (CLABSI). </a:t>
            </a:r>
            <a:endParaRPr lang="en-US" sz="1600" b="0" dirty="0" smtClean="0">
              <a:solidFill>
                <a:schemeClr val="tx1"/>
              </a:solidFill>
              <a:cs typeface="Times New Roman" charset="0"/>
            </a:endParaRPr>
          </a:p>
          <a:p>
            <a:pPr marL="285750" indent="-285750" algn="l" eaLnBrk="1" hangingPunct="1">
              <a:buFont typeface="Arial" panose="020B0604020202020204" pitchFamily="34" charset="0"/>
              <a:buChar char="•"/>
            </a:pPr>
            <a:r>
              <a:rPr lang="en-US" sz="1600" b="0" dirty="0">
                <a:solidFill>
                  <a:schemeClr val="tx1"/>
                </a:solidFill>
                <a:cs typeface="Times New Roman" charset="0"/>
              </a:rPr>
              <a:t>Implement evidence-based practices to prevent indwelling catheter-associated urinary tract infections (CAUTI).</a:t>
            </a:r>
            <a:endParaRPr lang="en-US" sz="1600" b="0" dirty="0">
              <a:solidFill>
                <a:schemeClr val="tx1"/>
              </a:solidFill>
            </a:endParaRPr>
          </a:p>
          <a:p>
            <a:pPr marL="285750" indent="-285750" algn="l" eaLnBrk="1" hangingPunct="1">
              <a:buFont typeface="Arial" panose="020B0604020202020204" pitchFamily="34" charset="0"/>
              <a:buChar char="•"/>
            </a:pPr>
            <a:endParaRPr lang="en-US" sz="1800" b="0" dirty="0">
              <a:solidFill>
                <a:schemeClr val="tx1"/>
              </a:solidFill>
            </a:endParaRPr>
          </a:p>
          <a:p>
            <a:pPr marL="285750" indent="-285750" algn="l" eaLnBrk="1" hangingPunct="1">
              <a:buFont typeface="Arial" panose="020B0604020202020204" pitchFamily="34" charset="0"/>
              <a:buChar char="•"/>
            </a:pPr>
            <a:endParaRPr lang="en-US" sz="1800" b="0" dirty="0">
              <a:solidFill>
                <a:schemeClr val="tx1"/>
              </a:solidFill>
              <a:cs typeface="Times New Roman" charset="0"/>
            </a:endParaRPr>
          </a:p>
        </p:txBody>
      </p:sp>
    </p:spTree>
    <p:extLst>
      <p:ext uri="{BB962C8B-B14F-4D97-AF65-F5344CB8AC3E}">
        <p14:creationId xmlns:p14="http://schemas.microsoft.com/office/powerpoint/2010/main" val="384880792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p:cNvSpPr>
          <p:nvPr>
            <p:ph type="title" idx="4294967295"/>
          </p:nvPr>
        </p:nvSpPr>
        <p:spPr>
          <a:xfrm>
            <a:off x="457200" y="425450"/>
            <a:ext cx="8229600" cy="1143000"/>
          </a:xfrm>
        </p:spPr>
        <p:txBody>
          <a:bodyPr/>
          <a:lstStyle/>
          <a:p>
            <a:pPr eaLnBrk="1" hangingPunct="1"/>
            <a:r>
              <a:rPr lang="en-US" dirty="0" smtClean="0">
                <a:latin typeface="Arial" charset="0"/>
              </a:rPr>
              <a:t>National Patient Safety Goal:</a:t>
            </a:r>
            <a:br>
              <a:rPr lang="en-US" dirty="0" smtClean="0">
                <a:latin typeface="Arial" charset="0"/>
              </a:rPr>
            </a:br>
            <a:r>
              <a:rPr lang="en-US" dirty="0" smtClean="0">
                <a:latin typeface="Arial" charset="0"/>
              </a:rPr>
              <a:t>Hand Hygiene</a:t>
            </a:r>
            <a:endParaRPr lang="en-US" sz="1600" i="1" dirty="0" smtClean="0"/>
          </a:p>
        </p:txBody>
      </p:sp>
      <p:sp>
        <p:nvSpPr>
          <p:cNvPr id="34823" name="Rectangle 18"/>
          <p:cNvSpPr>
            <a:spLocks noChangeArrowheads="1"/>
          </p:cNvSpPr>
          <p:nvPr/>
        </p:nvSpPr>
        <p:spPr bwMode="auto">
          <a:xfrm>
            <a:off x="457200" y="2362200"/>
            <a:ext cx="8458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eaLnBrk="1" hangingPunct="1">
              <a:spcBef>
                <a:spcPct val="50000"/>
              </a:spcBef>
            </a:pPr>
            <a:r>
              <a:rPr lang="en-US" sz="1800" b="0">
                <a:solidFill>
                  <a:prstClr val="black"/>
                </a:solidFill>
              </a:rPr>
              <a:t>For patient safety, staff safety, and quality care, </a:t>
            </a:r>
            <a:r>
              <a:rPr lang="en-US" sz="1800" b="0" u="sng">
                <a:solidFill>
                  <a:prstClr val="black"/>
                </a:solidFill>
              </a:rPr>
              <a:t>every</a:t>
            </a:r>
            <a:r>
              <a:rPr lang="en-US" sz="1800" b="0">
                <a:solidFill>
                  <a:prstClr val="black"/>
                </a:solidFill>
              </a:rPr>
              <a:t> staff member in </a:t>
            </a:r>
            <a:r>
              <a:rPr lang="en-US" sz="1800" b="0" u="sng">
                <a:solidFill>
                  <a:prstClr val="black"/>
                </a:solidFill>
              </a:rPr>
              <a:t>every</a:t>
            </a:r>
            <a:r>
              <a:rPr lang="en-US" sz="1800" b="0">
                <a:solidFill>
                  <a:prstClr val="black"/>
                </a:solidFill>
              </a:rPr>
              <a:t> department is expected to use alcohol-based hand rub or soap and water:</a:t>
            </a:r>
          </a:p>
        </p:txBody>
      </p:sp>
      <p:sp>
        <p:nvSpPr>
          <p:cNvPr id="34824" name="Text Box 19"/>
          <p:cNvSpPr txBox="1">
            <a:spLocks noChangeArrowheads="1"/>
          </p:cNvSpPr>
          <p:nvPr/>
        </p:nvSpPr>
        <p:spPr bwMode="auto">
          <a:xfrm>
            <a:off x="474785" y="3148501"/>
            <a:ext cx="8001000" cy="1117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1600" b="1">
                <a:solidFill>
                  <a:srgbClr val="FFFF00"/>
                </a:solidFill>
                <a:latin typeface="Arial" charset="0"/>
              </a:defRPr>
            </a:lvl1pPr>
            <a:lvl2pPr marL="762000" indent="-304800">
              <a:defRPr sz="1600" b="1">
                <a:solidFill>
                  <a:srgbClr val="FFFF00"/>
                </a:solidFill>
                <a:latin typeface="Arial" charset="0"/>
              </a:defRPr>
            </a:lvl2pPr>
            <a:lvl3pPr marL="1219200" indent="-304800">
              <a:defRPr sz="1600" b="1">
                <a:solidFill>
                  <a:srgbClr val="FFFF00"/>
                </a:solidFill>
                <a:latin typeface="Arial" charset="0"/>
              </a:defRPr>
            </a:lvl3pPr>
            <a:lvl4pPr marL="1676400" indent="-304800">
              <a:defRPr sz="1600" b="1">
                <a:solidFill>
                  <a:srgbClr val="FFFF00"/>
                </a:solidFill>
                <a:latin typeface="Arial" charset="0"/>
              </a:defRPr>
            </a:lvl4pPr>
            <a:lvl5pPr marL="2133600" indent="-304800">
              <a:defRPr sz="1600" b="1">
                <a:solidFill>
                  <a:srgbClr val="FFFF00"/>
                </a:solidFill>
                <a:latin typeface="Arial" charset="0"/>
              </a:defRPr>
            </a:lvl5pPr>
            <a:lvl6pPr marL="2590800" indent="-304800" algn="ctr" eaLnBrk="0" fontAlgn="base" hangingPunct="0">
              <a:spcBef>
                <a:spcPct val="0"/>
              </a:spcBef>
              <a:spcAft>
                <a:spcPct val="0"/>
              </a:spcAft>
              <a:buFont typeface="Arial" charset="0"/>
              <a:defRPr sz="1600" b="1">
                <a:solidFill>
                  <a:srgbClr val="FFFF00"/>
                </a:solidFill>
                <a:latin typeface="Arial" charset="0"/>
              </a:defRPr>
            </a:lvl6pPr>
            <a:lvl7pPr marL="3048000" indent="-304800" algn="ctr" eaLnBrk="0" fontAlgn="base" hangingPunct="0">
              <a:spcBef>
                <a:spcPct val="0"/>
              </a:spcBef>
              <a:spcAft>
                <a:spcPct val="0"/>
              </a:spcAft>
              <a:buFont typeface="Arial" charset="0"/>
              <a:defRPr sz="1600" b="1">
                <a:solidFill>
                  <a:srgbClr val="FFFF00"/>
                </a:solidFill>
                <a:latin typeface="Arial" charset="0"/>
              </a:defRPr>
            </a:lvl7pPr>
            <a:lvl8pPr marL="3505200" indent="-304800" algn="ctr" eaLnBrk="0" fontAlgn="base" hangingPunct="0">
              <a:spcBef>
                <a:spcPct val="0"/>
              </a:spcBef>
              <a:spcAft>
                <a:spcPct val="0"/>
              </a:spcAft>
              <a:buFont typeface="Arial" charset="0"/>
              <a:defRPr sz="1600" b="1">
                <a:solidFill>
                  <a:srgbClr val="FFFF00"/>
                </a:solidFill>
                <a:latin typeface="Arial" charset="0"/>
              </a:defRPr>
            </a:lvl8pPr>
            <a:lvl9pPr marL="3962400" indent="-304800" algn="ctr" eaLnBrk="0" fontAlgn="base" hangingPunct="0">
              <a:spcBef>
                <a:spcPct val="0"/>
              </a:spcBef>
              <a:spcAft>
                <a:spcPct val="0"/>
              </a:spcAft>
              <a:buFont typeface="Arial" charset="0"/>
              <a:defRPr sz="1600" b="1">
                <a:solidFill>
                  <a:srgbClr val="FFFF00"/>
                </a:solidFill>
                <a:latin typeface="Arial" charset="0"/>
              </a:defRPr>
            </a:lvl9pPr>
          </a:lstStyle>
          <a:p>
            <a:pPr algn="l" eaLnBrk="1" hangingPunct="1">
              <a:lnSpc>
                <a:spcPct val="85000"/>
              </a:lnSpc>
              <a:spcBef>
                <a:spcPct val="50000"/>
              </a:spcBef>
              <a:buFont typeface="Arial" charset="0"/>
              <a:buAutoNum type="arabicPeriod"/>
            </a:pPr>
            <a:r>
              <a:rPr lang="en-US" sz="1800" b="0" u="sng" dirty="0">
                <a:solidFill>
                  <a:prstClr val="black"/>
                </a:solidFill>
              </a:rPr>
              <a:t>Every</a:t>
            </a:r>
            <a:r>
              <a:rPr lang="en-US" sz="1800" b="0" dirty="0">
                <a:solidFill>
                  <a:prstClr val="black"/>
                </a:solidFill>
              </a:rPr>
              <a:t> time you enter a patient room, even if you just did so when leaving the last patient room.  </a:t>
            </a:r>
            <a:r>
              <a:rPr lang="en-US" sz="1800" b="0" u="sng" dirty="0">
                <a:solidFill>
                  <a:prstClr val="black"/>
                </a:solidFill>
              </a:rPr>
              <a:t>Do hand hygiene in view of the patient, if possible.</a:t>
            </a:r>
          </a:p>
          <a:p>
            <a:pPr algn="l" eaLnBrk="1" hangingPunct="1">
              <a:buFont typeface="Arial" charset="0"/>
              <a:buAutoNum type="arabicPeriod"/>
            </a:pPr>
            <a:r>
              <a:rPr lang="en-US" sz="1800" b="0" u="sng" dirty="0">
                <a:solidFill>
                  <a:prstClr val="black"/>
                </a:solidFill>
              </a:rPr>
              <a:t>Every</a:t>
            </a:r>
            <a:r>
              <a:rPr lang="en-US" sz="1800" b="0" dirty="0">
                <a:solidFill>
                  <a:prstClr val="black"/>
                </a:solidFill>
              </a:rPr>
              <a:t> time you exit a patient room, even if you did not come in physical contact with a </a:t>
            </a:r>
            <a:r>
              <a:rPr lang="en-US" sz="1800" b="0" dirty="0" smtClean="0">
                <a:solidFill>
                  <a:prstClr val="black"/>
                </a:solidFill>
              </a:rPr>
              <a:t>patient, even </a:t>
            </a:r>
            <a:r>
              <a:rPr lang="en-US" sz="1800" b="0" dirty="0">
                <a:solidFill>
                  <a:prstClr val="black"/>
                </a:solidFill>
              </a:rPr>
              <a:t>if you have been wearing gloves.</a:t>
            </a:r>
          </a:p>
        </p:txBody>
      </p:sp>
      <p:grpSp>
        <p:nvGrpSpPr>
          <p:cNvPr id="34839" name="Group 23"/>
          <p:cNvGrpSpPr>
            <a:grpSpLocks/>
          </p:cNvGrpSpPr>
          <p:nvPr/>
        </p:nvGrpSpPr>
        <p:grpSpPr bwMode="auto">
          <a:xfrm>
            <a:off x="1905000" y="4724400"/>
            <a:ext cx="5410200" cy="1131888"/>
            <a:chOff x="1008" y="2976"/>
            <a:chExt cx="3408" cy="713"/>
          </a:xfrm>
        </p:grpSpPr>
        <p:sp>
          <p:nvSpPr>
            <p:cNvPr id="34834" name="Text Box 21"/>
            <p:cNvSpPr txBox="1">
              <a:spLocks noChangeArrowheads="1"/>
            </p:cNvSpPr>
            <p:nvPr/>
          </p:nvSpPr>
          <p:spPr bwMode="auto">
            <a:xfrm>
              <a:off x="1008" y="2996"/>
              <a:ext cx="2952" cy="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FFFF00"/>
                  </a:solidFill>
                  <a:latin typeface="Arial" charset="0"/>
                </a:defRPr>
              </a:lvl1pPr>
              <a:lvl2pPr marL="742950" indent="-285750">
                <a:defRPr sz="1600" b="1">
                  <a:solidFill>
                    <a:srgbClr val="FFFF00"/>
                  </a:solidFill>
                  <a:latin typeface="Arial" charset="0"/>
                </a:defRPr>
              </a:lvl2pPr>
              <a:lvl3pPr marL="1143000" indent="-228600">
                <a:defRPr sz="1600" b="1">
                  <a:solidFill>
                    <a:srgbClr val="FFFF00"/>
                  </a:solidFill>
                  <a:latin typeface="Arial" charset="0"/>
                </a:defRPr>
              </a:lvl3pPr>
              <a:lvl4pPr marL="1600200" indent="-228600">
                <a:defRPr sz="1600" b="1">
                  <a:solidFill>
                    <a:srgbClr val="FFFF00"/>
                  </a:solidFill>
                  <a:latin typeface="Arial" charset="0"/>
                </a:defRPr>
              </a:lvl4pPr>
              <a:lvl5pPr marL="2057400" indent="-228600">
                <a:defRPr sz="1600" b="1">
                  <a:solidFill>
                    <a:srgbClr val="FFFF00"/>
                  </a:solidFill>
                  <a:latin typeface="Arial" charset="0"/>
                </a:defRPr>
              </a:lvl5pPr>
              <a:lvl6pPr marL="2514600" indent="-228600" algn="ctr" eaLnBrk="0" fontAlgn="base" hangingPunct="0">
                <a:spcBef>
                  <a:spcPct val="0"/>
                </a:spcBef>
                <a:spcAft>
                  <a:spcPct val="0"/>
                </a:spcAft>
                <a:buFont typeface="Arial" charset="0"/>
                <a:defRPr sz="1600" b="1">
                  <a:solidFill>
                    <a:srgbClr val="FFFF00"/>
                  </a:solidFill>
                  <a:latin typeface="Arial" charset="0"/>
                </a:defRPr>
              </a:lvl6pPr>
              <a:lvl7pPr marL="2971800" indent="-228600" algn="ctr" eaLnBrk="0" fontAlgn="base" hangingPunct="0">
                <a:spcBef>
                  <a:spcPct val="0"/>
                </a:spcBef>
                <a:spcAft>
                  <a:spcPct val="0"/>
                </a:spcAft>
                <a:buFont typeface="Arial" charset="0"/>
                <a:defRPr sz="1600" b="1">
                  <a:solidFill>
                    <a:srgbClr val="FFFF00"/>
                  </a:solidFill>
                  <a:latin typeface="Arial" charset="0"/>
                </a:defRPr>
              </a:lvl7pPr>
              <a:lvl8pPr marL="3429000" indent="-228600" algn="ctr" eaLnBrk="0" fontAlgn="base" hangingPunct="0">
                <a:spcBef>
                  <a:spcPct val="0"/>
                </a:spcBef>
                <a:spcAft>
                  <a:spcPct val="0"/>
                </a:spcAft>
                <a:buFont typeface="Arial" charset="0"/>
                <a:defRPr sz="1600" b="1">
                  <a:solidFill>
                    <a:srgbClr val="FFFF00"/>
                  </a:solidFill>
                  <a:latin typeface="Arial" charset="0"/>
                </a:defRPr>
              </a:lvl8pPr>
              <a:lvl9pPr marL="3886200" indent="-228600" algn="ctr" eaLnBrk="0" fontAlgn="base" hangingPunct="0">
                <a:spcBef>
                  <a:spcPct val="0"/>
                </a:spcBef>
                <a:spcAft>
                  <a:spcPct val="0"/>
                </a:spcAft>
                <a:buFont typeface="Arial" charset="0"/>
                <a:defRPr sz="1600" b="1">
                  <a:solidFill>
                    <a:srgbClr val="FFFF00"/>
                  </a:solidFill>
                  <a:latin typeface="Arial" charset="0"/>
                </a:defRPr>
              </a:lvl9pPr>
            </a:lstStyle>
            <a:p>
              <a:pPr algn="l" eaLnBrk="1" hangingPunct="1">
                <a:spcBef>
                  <a:spcPct val="50000"/>
                </a:spcBef>
              </a:pPr>
              <a:r>
                <a:rPr lang="en-US" sz="1800" u="sng">
                  <a:solidFill>
                    <a:prstClr val="black"/>
                  </a:solidFill>
                </a:rPr>
                <a:t>Clinical Staff:</a:t>
              </a:r>
              <a:r>
                <a:rPr lang="en-US" sz="1800" b="0">
                  <a:solidFill>
                    <a:prstClr val="black"/>
                  </a:solidFill>
                </a:rPr>
                <a:t>  </a:t>
              </a:r>
              <a:r>
                <a:rPr lang="en-US" b="0">
                  <a:solidFill>
                    <a:prstClr val="black"/>
                  </a:solidFill>
                </a:rPr>
                <a:t>Keep your nails free of dirt and trim nails to less than ¼ inch in length.  Artificial nails are prohibited for infection control reasons.  Nail polish is not allowed on some units.</a:t>
              </a:r>
            </a:p>
          </p:txBody>
        </p:sp>
        <p:pic>
          <p:nvPicPr>
            <p:cNvPr id="34833" name="Picture 22" descr="http://authordev.healthstream.com/content/munson_healthcare/Smith_Standard%20Precautions%20v2/images/fingernail_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9" y="3075"/>
              <a:ext cx="431" cy="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79" name="Rectangle 23"/>
            <p:cNvSpPr>
              <a:spLocks noChangeArrowheads="1"/>
            </p:cNvSpPr>
            <p:nvPr/>
          </p:nvSpPr>
          <p:spPr bwMode="auto">
            <a:xfrm>
              <a:off x="1008" y="2976"/>
              <a:ext cx="3408" cy="699"/>
            </a:xfrm>
            <a:prstGeom prst="rect">
              <a:avLst/>
            </a:prstGeom>
            <a:noFill/>
            <a:ln w="19050">
              <a:solidFill>
                <a:srgbClr val="000000"/>
              </a:solidFill>
              <a:miter lim="800000"/>
              <a:headEnd/>
              <a:tailEnd/>
            </a:ln>
            <a:effectLst/>
          </p:spPr>
          <p:txBody>
            <a:bodyPr wrap="none" anchor="ctr"/>
            <a:lstStyle/>
            <a:p>
              <a:pPr eaLnBrk="1" hangingPunct="1">
                <a:defRPr/>
              </a:pPr>
              <a:endParaRPr lang="en-US" sz="1600">
                <a:effectLst>
                  <a:outerShdw blurRad="38100" dist="38100" dir="2700000" algn="tl">
                    <a:srgbClr val="000000">
                      <a:alpha val="43137"/>
                    </a:srgbClr>
                  </a:outerShdw>
                </a:effectLst>
              </a:endParaRPr>
            </a:p>
          </p:txBody>
        </p:sp>
      </p:grpSp>
      <p:sp>
        <p:nvSpPr>
          <p:cNvPr id="34837" name="Rectangle 21"/>
          <p:cNvSpPr>
            <a:spLocks noChangeArrowheads="1"/>
          </p:cNvSpPr>
          <p:nvPr/>
        </p:nvSpPr>
        <p:spPr bwMode="auto">
          <a:xfrm>
            <a:off x="723900" y="1584325"/>
            <a:ext cx="7696200" cy="701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eaLnBrk="1" hangingPunct="1"/>
            <a:r>
              <a:rPr lang="en-US" sz="2000" dirty="0">
                <a:solidFill>
                  <a:prstClr val="black"/>
                </a:solidFill>
              </a:rPr>
              <a:t>Hand Hygiene is the single most important thing we can do to stop the spread of infection in the hospital!</a:t>
            </a:r>
          </a:p>
        </p:txBody>
      </p:sp>
    </p:spTree>
    <p:extLst>
      <p:ext uri="{BB962C8B-B14F-4D97-AF65-F5344CB8AC3E}">
        <p14:creationId xmlns:p14="http://schemas.microsoft.com/office/powerpoint/2010/main" val="33917366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1371600"/>
            <a:ext cx="9144000" cy="4297680"/>
          </a:xfrm>
          <a:prstGeom prst="rect">
            <a:avLst/>
          </a:prstGeom>
          <a:solidFill>
            <a:srgbClr val="007DC3">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eaLnBrk="1" hangingPunct="1">
              <a:buFontTx/>
              <a:buNone/>
            </a:pPr>
            <a:endParaRPr lang="en-US" sz="2400" b="0" dirty="0">
              <a:solidFill>
                <a:prstClr val="white"/>
              </a:solidFill>
            </a:endParaRPr>
          </a:p>
        </p:txBody>
      </p:sp>
      <p:sp>
        <p:nvSpPr>
          <p:cNvPr id="6" name="Rectangle 3"/>
          <p:cNvSpPr txBox="1">
            <a:spLocks noChangeArrowheads="1"/>
          </p:cNvSpPr>
          <p:nvPr/>
        </p:nvSpPr>
        <p:spPr>
          <a:xfrm>
            <a:off x="822960" y="1552575"/>
            <a:ext cx="8001000" cy="3933825"/>
          </a:xfrm>
          <a:prstGeom prst="rect">
            <a:avLst/>
          </a:prstGeom>
        </p:spPr>
        <p:txBody>
          <a:bodyPr lIns="0" tIns="0" rIns="0" bIns="91440"/>
          <a:lstStyle>
            <a:lvl1pPr marL="342900" indent="-342900" algn="l" rtl="0" fontAlgn="base">
              <a:spcBef>
                <a:spcPct val="0"/>
              </a:spcBef>
              <a:spcAft>
                <a:spcPct val="0"/>
              </a:spcAft>
              <a:buChar char="•"/>
              <a:defRPr sz="2800" b="0">
                <a:solidFill>
                  <a:schemeClr val="bg1"/>
                </a:solidFill>
                <a:latin typeface="Calibri" pitchFamily="34" charset="0"/>
                <a:ea typeface="+mn-ea"/>
                <a:cs typeface="Calibri" pitchFamily="34" charset="0"/>
              </a:defRPr>
            </a:lvl1pPr>
            <a:lvl2pPr marL="742950" indent="-285750" algn="l" rtl="0" fontAlgn="base">
              <a:spcBef>
                <a:spcPct val="0"/>
              </a:spcBef>
              <a:spcAft>
                <a:spcPct val="0"/>
              </a:spcAft>
              <a:buChar char="-"/>
              <a:defRPr sz="2400" b="0">
                <a:solidFill>
                  <a:schemeClr val="bg1"/>
                </a:solidFill>
                <a:latin typeface="Frutiger 57Cn" pitchFamily="34" charset="0"/>
              </a:defRPr>
            </a:lvl2pPr>
            <a:lvl3pPr marL="1143000" indent="-228600" algn="l" rtl="0" fontAlgn="base">
              <a:spcBef>
                <a:spcPct val="20000"/>
              </a:spcBef>
              <a:spcAft>
                <a:spcPct val="0"/>
              </a:spcAft>
              <a:buChar char="•"/>
              <a:defRPr sz="2000">
                <a:solidFill>
                  <a:schemeClr val="bg1"/>
                </a:solidFill>
                <a:latin typeface="+mn-lt"/>
              </a:defRPr>
            </a:lvl3pPr>
            <a:lvl4pPr marL="1600200" indent="-228600" algn="l" rtl="0" fontAlgn="base">
              <a:spcBef>
                <a:spcPct val="20000"/>
              </a:spcBef>
              <a:spcAft>
                <a:spcPct val="0"/>
              </a:spcAft>
              <a:buChar char="•"/>
              <a:defRPr sz="2000">
                <a:solidFill>
                  <a:schemeClr val="bg1"/>
                </a:solidFill>
                <a:latin typeface="+mn-lt"/>
              </a:defRPr>
            </a:lvl4pPr>
            <a:lvl5pPr marL="2057400" indent="-228600" algn="l" rtl="0" fontAlgn="base">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marL="0" indent="0" eaLnBrk="1" hangingPunct="1">
              <a:buFontTx/>
              <a:buNone/>
              <a:tabLst>
                <a:tab pos="2000250" algn="l"/>
              </a:tabLst>
            </a:pPr>
            <a:r>
              <a:rPr lang="en-US" sz="2200" b="1" dirty="0" smtClean="0">
                <a:solidFill>
                  <a:srgbClr val="002060"/>
                </a:solidFill>
              </a:rPr>
              <a:t>Accountability: 	</a:t>
            </a:r>
            <a:r>
              <a:rPr lang="en-US" sz="2200" dirty="0" smtClean="0">
                <a:solidFill>
                  <a:prstClr val="white"/>
                </a:solidFill>
              </a:rPr>
              <a:t>We are accountable to our patients and each other 	for our decisions</a:t>
            </a:r>
          </a:p>
          <a:p>
            <a:pPr marL="0" indent="0" eaLnBrk="1" hangingPunct="1">
              <a:buFontTx/>
              <a:buNone/>
            </a:pPr>
            <a:endParaRPr lang="en-US" sz="800" b="1" dirty="0" smtClean="0">
              <a:solidFill>
                <a:srgbClr val="002060"/>
              </a:solidFill>
            </a:endParaRPr>
          </a:p>
          <a:p>
            <a:pPr marL="0" indent="0" eaLnBrk="1" hangingPunct="1">
              <a:buFontTx/>
              <a:buNone/>
              <a:tabLst>
                <a:tab pos="1995488" algn="l"/>
              </a:tabLst>
            </a:pPr>
            <a:r>
              <a:rPr lang="en-US" sz="2200" b="1" dirty="0" smtClean="0">
                <a:solidFill>
                  <a:srgbClr val="002060"/>
                </a:solidFill>
              </a:rPr>
              <a:t>Respect: 	</a:t>
            </a:r>
            <a:r>
              <a:rPr lang="en-US" sz="2200" dirty="0" smtClean="0">
                <a:solidFill>
                  <a:prstClr val="white"/>
                </a:solidFill>
              </a:rPr>
              <a:t>We respect everyone, everywhere, everyday</a:t>
            </a:r>
          </a:p>
          <a:p>
            <a:pPr marL="0" indent="0" eaLnBrk="1" hangingPunct="1">
              <a:buFontTx/>
              <a:buNone/>
            </a:pPr>
            <a:endParaRPr lang="en-US" sz="800" b="1" dirty="0" smtClean="0">
              <a:solidFill>
                <a:srgbClr val="002060"/>
              </a:solidFill>
            </a:endParaRPr>
          </a:p>
          <a:p>
            <a:pPr marL="0" indent="0" eaLnBrk="1" hangingPunct="1">
              <a:buFontTx/>
              <a:buNone/>
              <a:tabLst>
                <a:tab pos="1995488" algn="l"/>
              </a:tabLst>
            </a:pPr>
            <a:r>
              <a:rPr lang="en-US" sz="2200" b="1" dirty="0" smtClean="0">
                <a:solidFill>
                  <a:srgbClr val="002060"/>
                </a:solidFill>
              </a:rPr>
              <a:t>Stewardship: 	</a:t>
            </a:r>
            <a:r>
              <a:rPr lang="en-US" sz="2200" dirty="0" smtClean="0">
                <a:solidFill>
                  <a:prstClr val="white"/>
                </a:solidFill>
              </a:rPr>
              <a:t>We carefully use resources entrusted to us</a:t>
            </a:r>
          </a:p>
          <a:p>
            <a:pPr marL="0" indent="0" eaLnBrk="1" hangingPunct="1">
              <a:buFontTx/>
              <a:buNone/>
            </a:pPr>
            <a:endParaRPr lang="en-US" sz="800" b="1" dirty="0" smtClean="0">
              <a:solidFill>
                <a:srgbClr val="002060"/>
              </a:solidFill>
            </a:endParaRPr>
          </a:p>
          <a:p>
            <a:pPr marL="0" indent="0" eaLnBrk="1" hangingPunct="1">
              <a:buFontTx/>
              <a:buNone/>
              <a:tabLst>
                <a:tab pos="1995488" algn="l"/>
              </a:tabLst>
            </a:pPr>
            <a:r>
              <a:rPr lang="en-US" sz="2200" b="1" dirty="0" smtClean="0">
                <a:solidFill>
                  <a:srgbClr val="002060"/>
                </a:solidFill>
              </a:rPr>
              <a:t>Compassion: 	</a:t>
            </a:r>
            <a:r>
              <a:rPr lang="en-US" sz="2200" dirty="0" smtClean="0">
                <a:solidFill>
                  <a:prstClr val="white"/>
                </a:solidFill>
              </a:rPr>
              <a:t>We show compassion and understanding in </a:t>
            </a:r>
            <a:r>
              <a:rPr lang="en-US" sz="2200" dirty="0">
                <a:solidFill>
                  <a:prstClr val="white"/>
                </a:solidFill>
              </a:rPr>
              <a:t>all </a:t>
            </a:r>
            <a:r>
              <a:rPr lang="en-US" sz="2200" dirty="0" smtClean="0">
                <a:solidFill>
                  <a:prstClr val="white"/>
                </a:solidFill>
              </a:rPr>
              <a:t>	of 	our </a:t>
            </a:r>
            <a:r>
              <a:rPr lang="en-US" sz="2200" dirty="0">
                <a:solidFill>
                  <a:prstClr val="white"/>
                </a:solidFill>
              </a:rPr>
              <a:t>encounters with others </a:t>
            </a:r>
          </a:p>
          <a:p>
            <a:pPr marL="0" indent="0" eaLnBrk="1" hangingPunct="1">
              <a:buFontTx/>
              <a:buNone/>
              <a:tabLst>
                <a:tab pos="1995488" algn="l"/>
              </a:tabLst>
            </a:pPr>
            <a:endParaRPr lang="en-US" sz="800" b="1" dirty="0" smtClean="0">
              <a:solidFill>
                <a:srgbClr val="002060"/>
              </a:solidFill>
            </a:endParaRPr>
          </a:p>
          <a:p>
            <a:pPr marL="0" indent="0" eaLnBrk="1" hangingPunct="1">
              <a:buFontTx/>
              <a:buNone/>
              <a:tabLst>
                <a:tab pos="1995488" algn="l"/>
              </a:tabLst>
            </a:pPr>
            <a:r>
              <a:rPr lang="en-US" sz="2200" b="1" dirty="0" smtClean="0">
                <a:solidFill>
                  <a:srgbClr val="002060"/>
                </a:solidFill>
              </a:rPr>
              <a:t>Teamwork</a:t>
            </a:r>
            <a:r>
              <a:rPr lang="en-US" sz="2200" b="1" dirty="0">
                <a:solidFill>
                  <a:srgbClr val="002060"/>
                </a:solidFill>
              </a:rPr>
              <a:t>: </a:t>
            </a:r>
            <a:r>
              <a:rPr lang="en-US" sz="2200" dirty="0" smtClean="0">
                <a:solidFill>
                  <a:prstClr val="white"/>
                </a:solidFill>
              </a:rPr>
              <a:t>	We </a:t>
            </a:r>
            <a:r>
              <a:rPr lang="en-US" sz="2200" dirty="0">
                <a:solidFill>
                  <a:prstClr val="white"/>
                </a:solidFill>
              </a:rPr>
              <a:t>approach all of our work with a spirit of </a:t>
            </a:r>
            <a:r>
              <a:rPr lang="en-US" sz="2200" dirty="0" smtClean="0">
                <a:solidFill>
                  <a:prstClr val="white"/>
                </a:solidFill>
              </a:rPr>
              <a:t>	collaboration </a:t>
            </a:r>
          </a:p>
          <a:p>
            <a:pPr marL="0" indent="0" eaLnBrk="1" hangingPunct="1">
              <a:buFontTx/>
              <a:buNone/>
              <a:tabLst>
                <a:tab pos="1995488" algn="l"/>
              </a:tabLst>
            </a:pPr>
            <a:endParaRPr lang="en-US" sz="800" dirty="0">
              <a:solidFill>
                <a:prstClr val="white"/>
              </a:solidFill>
            </a:endParaRPr>
          </a:p>
          <a:p>
            <a:pPr marL="0" indent="0" eaLnBrk="1" hangingPunct="1">
              <a:buFontTx/>
              <a:buNone/>
              <a:tabLst>
                <a:tab pos="1995488" algn="l"/>
              </a:tabLst>
            </a:pPr>
            <a:r>
              <a:rPr lang="en-US" sz="2200" b="1" dirty="0" smtClean="0">
                <a:solidFill>
                  <a:srgbClr val="002060"/>
                </a:solidFill>
              </a:rPr>
              <a:t>Safety</a:t>
            </a:r>
            <a:r>
              <a:rPr lang="en-US" sz="2200" b="1" dirty="0">
                <a:solidFill>
                  <a:srgbClr val="002060"/>
                </a:solidFill>
              </a:rPr>
              <a:t>: </a:t>
            </a:r>
            <a:r>
              <a:rPr lang="en-US" sz="2200" dirty="0" smtClean="0">
                <a:solidFill>
                  <a:prstClr val="white"/>
                </a:solidFill>
              </a:rPr>
              <a:t>	We </a:t>
            </a:r>
            <a:r>
              <a:rPr lang="en-US" sz="2200" dirty="0">
                <a:solidFill>
                  <a:prstClr val="white"/>
                </a:solidFill>
              </a:rPr>
              <a:t>make safe work practices a top priority </a:t>
            </a:r>
            <a:r>
              <a:rPr lang="en-US" sz="2200" dirty="0" smtClean="0">
                <a:solidFill>
                  <a:prstClr val="white"/>
                </a:solidFill>
              </a:rPr>
              <a:t>every </a:t>
            </a:r>
            <a:r>
              <a:rPr lang="en-US" sz="2200" dirty="0">
                <a:solidFill>
                  <a:prstClr val="white"/>
                </a:solidFill>
              </a:rPr>
              <a:t>day </a:t>
            </a:r>
          </a:p>
        </p:txBody>
      </p:sp>
      <p:sp>
        <p:nvSpPr>
          <p:cNvPr id="3" name="Text Placeholder 2"/>
          <p:cNvSpPr>
            <a:spLocks noGrp="1"/>
          </p:cNvSpPr>
          <p:nvPr>
            <p:ph type="body" sz="quarter" idx="14"/>
          </p:nvPr>
        </p:nvSpPr>
        <p:spPr/>
        <p:txBody>
          <a:bodyPr/>
          <a:lstStyle/>
          <a:p>
            <a:r>
              <a:rPr lang="en-US" dirty="0"/>
              <a:t>Munson Medical Center</a:t>
            </a:r>
          </a:p>
        </p:txBody>
      </p:sp>
      <p:sp>
        <p:nvSpPr>
          <p:cNvPr id="5" name="Title 4"/>
          <p:cNvSpPr>
            <a:spLocks noGrp="1"/>
          </p:cNvSpPr>
          <p:nvPr>
            <p:ph type="title"/>
          </p:nvPr>
        </p:nvSpPr>
        <p:spPr/>
        <p:txBody>
          <a:bodyPr anchor="b" anchorCtr="0"/>
          <a:lstStyle/>
          <a:p>
            <a:r>
              <a:rPr lang="en-US" dirty="0"/>
              <a:t>Our Values</a:t>
            </a:r>
          </a:p>
        </p:txBody>
      </p:sp>
    </p:spTree>
    <p:extLst>
      <p:ext uri="{BB962C8B-B14F-4D97-AF65-F5344CB8AC3E}">
        <p14:creationId xmlns:p14="http://schemas.microsoft.com/office/powerpoint/2010/main" val="1229157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Picture 11" descr="http://authordev.healthstream.com/content/munson_healthcare/Smith_Standard%20Precautions%20v2/images/30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2819400"/>
            <a:ext cx="3352800" cy="221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Text Box 13"/>
          <p:cNvSpPr txBox="1">
            <a:spLocks noChangeArrowheads="1"/>
          </p:cNvSpPr>
          <p:nvPr/>
        </p:nvSpPr>
        <p:spPr bwMode="auto">
          <a:xfrm>
            <a:off x="419100" y="3889375"/>
            <a:ext cx="483870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1600" b="1">
                <a:solidFill>
                  <a:srgbClr val="FFFF00"/>
                </a:solidFill>
                <a:latin typeface="Arial" charset="0"/>
              </a:defRPr>
            </a:lvl1pPr>
            <a:lvl2pPr marL="762000" indent="-304800">
              <a:defRPr sz="1600" b="1">
                <a:solidFill>
                  <a:srgbClr val="FFFF00"/>
                </a:solidFill>
                <a:latin typeface="Arial" charset="0"/>
              </a:defRPr>
            </a:lvl2pPr>
            <a:lvl3pPr marL="1219200" indent="-304800">
              <a:defRPr sz="1600" b="1">
                <a:solidFill>
                  <a:srgbClr val="FFFF00"/>
                </a:solidFill>
                <a:latin typeface="Arial" charset="0"/>
              </a:defRPr>
            </a:lvl3pPr>
            <a:lvl4pPr marL="1676400" indent="-304800">
              <a:defRPr sz="1600" b="1">
                <a:solidFill>
                  <a:srgbClr val="FFFF00"/>
                </a:solidFill>
                <a:latin typeface="Arial" charset="0"/>
              </a:defRPr>
            </a:lvl4pPr>
            <a:lvl5pPr marL="2133600" indent="-304800">
              <a:defRPr sz="1600" b="1">
                <a:solidFill>
                  <a:srgbClr val="FFFF00"/>
                </a:solidFill>
                <a:latin typeface="Arial" charset="0"/>
              </a:defRPr>
            </a:lvl5pPr>
            <a:lvl6pPr marL="2590800" indent="-304800" algn="ctr" eaLnBrk="0" fontAlgn="base" hangingPunct="0">
              <a:spcBef>
                <a:spcPct val="0"/>
              </a:spcBef>
              <a:spcAft>
                <a:spcPct val="0"/>
              </a:spcAft>
              <a:buFont typeface="Arial" charset="0"/>
              <a:defRPr sz="1600" b="1">
                <a:solidFill>
                  <a:srgbClr val="FFFF00"/>
                </a:solidFill>
                <a:latin typeface="Arial" charset="0"/>
              </a:defRPr>
            </a:lvl6pPr>
            <a:lvl7pPr marL="3048000" indent="-304800" algn="ctr" eaLnBrk="0" fontAlgn="base" hangingPunct="0">
              <a:spcBef>
                <a:spcPct val="0"/>
              </a:spcBef>
              <a:spcAft>
                <a:spcPct val="0"/>
              </a:spcAft>
              <a:buFont typeface="Arial" charset="0"/>
              <a:defRPr sz="1600" b="1">
                <a:solidFill>
                  <a:srgbClr val="FFFF00"/>
                </a:solidFill>
                <a:latin typeface="Arial" charset="0"/>
              </a:defRPr>
            </a:lvl7pPr>
            <a:lvl8pPr marL="3505200" indent="-304800" algn="ctr" eaLnBrk="0" fontAlgn="base" hangingPunct="0">
              <a:spcBef>
                <a:spcPct val="0"/>
              </a:spcBef>
              <a:spcAft>
                <a:spcPct val="0"/>
              </a:spcAft>
              <a:buFont typeface="Arial" charset="0"/>
              <a:defRPr sz="1600" b="1">
                <a:solidFill>
                  <a:srgbClr val="FFFF00"/>
                </a:solidFill>
                <a:latin typeface="Arial" charset="0"/>
              </a:defRPr>
            </a:lvl8pPr>
            <a:lvl9pPr marL="3962400" indent="-304800" algn="ctr" eaLnBrk="0" fontAlgn="base" hangingPunct="0">
              <a:spcBef>
                <a:spcPct val="0"/>
              </a:spcBef>
              <a:spcAft>
                <a:spcPct val="0"/>
              </a:spcAft>
              <a:buFont typeface="Arial" charset="0"/>
              <a:defRPr sz="1600" b="1">
                <a:solidFill>
                  <a:srgbClr val="FFFF00"/>
                </a:solidFill>
                <a:latin typeface="Arial" charset="0"/>
              </a:defRPr>
            </a:lvl9pPr>
          </a:lstStyle>
          <a:p>
            <a:pPr algn="l" eaLnBrk="1" hangingPunct="1">
              <a:lnSpc>
                <a:spcPct val="85000"/>
              </a:lnSpc>
              <a:spcBef>
                <a:spcPct val="50000"/>
              </a:spcBef>
              <a:buFont typeface="Arial" charset="0"/>
              <a:buAutoNum type="arabicPeriod"/>
            </a:pPr>
            <a:r>
              <a:rPr lang="en-US" sz="1800" b="0" dirty="0">
                <a:solidFill>
                  <a:prstClr val="black"/>
                </a:solidFill>
              </a:rPr>
              <a:t>Apply soap.</a:t>
            </a:r>
          </a:p>
          <a:p>
            <a:pPr algn="l" eaLnBrk="1" hangingPunct="1">
              <a:buFont typeface="Arial" charset="0"/>
              <a:buAutoNum type="arabicPeriod"/>
            </a:pPr>
            <a:r>
              <a:rPr lang="en-US" sz="1800" b="0" dirty="0">
                <a:solidFill>
                  <a:prstClr val="black"/>
                </a:solidFill>
              </a:rPr>
              <a:t>Rub hands together for </a:t>
            </a:r>
            <a:r>
              <a:rPr lang="en-US" sz="1800" u="sng" dirty="0" smtClean="0">
                <a:solidFill>
                  <a:prstClr val="black"/>
                </a:solidFill>
              </a:rPr>
              <a:t>15-30 </a:t>
            </a:r>
            <a:r>
              <a:rPr lang="en-US" sz="1800" u="sng" dirty="0">
                <a:solidFill>
                  <a:prstClr val="black"/>
                </a:solidFill>
              </a:rPr>
              <a:t>seconds</a:t>
            </a:r>
            <a:r>
              <a:rPr lang="en-US" sz="1800" b="0" dirty="0">
                <a:solidFill>
                  <a:prstClr val="black"/>
                </a:solidFill>
              </a:rPr>
              <a:t>.</a:t>
            </a:r>
          </a:p>
          <a:p>
            <a:pPr algn="l" eaLnBrk="1" hangingPunct="1">
              <a:buFont typeface="Arial" charset="0"/>
              <a:buAutoNum type="arabicPeriod"/>
            </a:pPr>
            <a:r>
              <a:rPr lang="en-US" sz="1800" b="0" dirty="0">
                <a:solidFill>
                  <a:prstClr val="black"/>
                </a:solidFill>
              </a:rPr>
              <a:t>Rinse with a stream of warm water.</a:t>
            </a:r>
          </a:p>
          <a:p>
            <a:pPr algn="l" eaLnBrk="1" hangingPunct="1">
              <a:buFont typeface="Arial" charset="0"/>
              <a:buAutoNum type="arabicPeriod"/>
            </a:pPr>
            <a:r>
              <a:rPr lang="en-US" sz="1800" b="0" dirty="0">
                <a:solidFill>
                  <a:prstClr val="black"/>
                </a:solidFill>
              </a:rPr>
              <a:t>Dry with paper towel.</a:t>
            </a:r>
          </a:p>
          <a:p>
            <a:pPr algn="l" eaLnBrk="1" hangingPunct="1">
              <a:buFont typeface="Arial" charset="0"/>
              <a:buAutoNum type="arabicPeriod"/>
            </a:pPr>
            <a:r>
              <a:rPr lang="en-US" sz="1800" b="0" dirty="0">
                <a:solidFill>
                  <a:prstClr val="black"/>
                </a:solidFill>
              </a:rPr>
              <a:t>Use paper towel to turn off the faucet.</a:t>
            </a:r>
          </a:p>
        </p:txBody>
      </p:sp>
      <p:sp>
        <p:nvSpPr>
          <p:cNvPr id="7175" name="Text Box 14"/>
          <p:cNvSpPr txBox="1">
            <a:spLocks noChangeArrowheads="1"/>
          </p:cNvSpPr>
          <p:nvPr/>
        </p:nvSpPr>
        <p:spPr bwMode="auto">
          <a:xfrm>
            <a:off x="457200" y="2355850"/>
            <a:ext cx="4572000"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FFFF00"/>
                </a:solidFill>
                <a:latin typeface="Arial" charset="0"/>
              </a:defRPr>
            </a:lvl1pPr>
            <a:lvl2pPr marL="742950" indent="-285750">
              <a:defRPr sz="1600" b="1">
                <a:solidFill>
                  <a:srgbClr val="FFFF00"/>
                </a:solidFill>
                <a:latin typeface="Arial" charset="0"/>
              </a:defRPr>
            </a:lvl2pPr>
            <a:lvl3pPr marL="1143000" indent="-228600">
              <a:defRPr sz="1600" b="1">
                <a:solidFill>
                  <a:srgbClr val="FFFF00"/>
                </a:solidFill>
                <a:latin typeface="Arial" charset="0"/>
              </a:defRPr>
            </a:lvl3pPr>
            <a:lvl4pPr marL="1600200" indent="-228600">
              <a:defRPr sz="1600" b="1">
                <a:solidFill>
                  <a:srgbClr val="FFFF00"/>
                </a:solidFill>
                <a:latin typeface="Arial" charset="0"/>
              </a:defRPr>
            </a:lvl4pPr>
            <a:lvl5pPr marL="2057400" indent="-228600">
              <a:defRPr sz="1600" b="1">
                <a:solidFill>
                  <a:srgbClr val="FFFF00"/>
                </a:solidFill>
                <a:latin typeface="Arial" charset="0"/>
              </a:defRPr>
            </a:lvl5pPr>
            <a:lvl6pPr marL="2514600" indent="-228600" algn="ctr" eaLnBrk="0" fontAlgn="base" hangingPunct="0">
              <a:spcBef>
                <a:spcPct val="0"/>
              </a:spcBef>
              <a:spcAft>
                <a:spcPct val="0"/>
              </a:spcAft>
              <a:buFont typeface="Arial" charset="0"/>
              <a:defRPr sz="1600" b="1">
                <a:solidFill>
                  <a:srgbClr val="FFFF00"/>
                </a:solidFill>
                <a:latin typeface="Arial" charset="0"/>
              </a:defRPr>
            </a:lvl6pPr>
            <a:lvl7pPr marL="2971800" indent="-228600" algn="ctr" eaLnBrk="0" fontAlgn="base" hangingPunct="0">
              <a:spcBef>
                <a:spcPct val="0"/>
              </a:spcBef>
              <a:spcAft>
                <a:spcPct val="0"/>
              </a:spcAft>
              <a:buFont typeface="Arial" charset="0"/>
              <a:defRPr sz="1600" b="1">
                <a:solidFill>
                  <a:srgbClr val="FFFF00"/>
                </a:solidFill>
                <a:latin typeface="Arial" charset="0"/>
              </a:defRPr>
            </a:lvl7pPr>
            <a:lvl8pPr marL="3429000" indent="-228600" algn="ctr" eaLnBrk="0" fontAlgn="base" hangingPunct="0">
              <a:spcBef>
                <a:spcPct val="0"/>
              </a:spcBef>
              <a:spcAft>
                <a:spcPct val="0"/>
              </a:spcAft>
              <a:buFont typeface="Arial" charset="0"/>
              <a:defRPr sz="1600" b="1">
                <a:solidFill>
                  <a:srgbClr val="FFFF00"/>
                </a:solidFill>
                <a:latin typeface="Arial" charset="0"/>
              </a:defRPr>
            </a:lvl8pPr>
            <a:lvl9pPr marL="3886200" indent="-228600" algn="ctr" eaLnBrk="0" fontAlgn="base" hangingPunct="0">
              <a:spcBef>
                <a:spcPct val="0"/>
              </a:spcBef>
              <a:spcAft>
                <a:spcPct val="0"/>
              </a:spcAft>
              <a:buFont typeface="Arial" charset="0"/>
              <a:defRPr sz="1600" b="1">
                <a:solidFill>
                  <a:srgbClr val="FFFF00"/>
                </a:solidFill>
                <a:latin typeface="Arial" charset="0"/>
              </a:defRPr>
            </a:lvl9pPr>
          </a:lstStyle>
          <a:p>
            <a:pPr algn="l" eaLnBrk="1" hangingPunct="1">
              <a:spcBef>
                <a:spcPct val="25000"/>
              </a:spcBef>
            </a:pPr>
            <a:r>
              <a:rPr lang="en-US" sz="1800" b="0" u="sng" dirty="0">
                <a:solidFill>
                  <a:prstClr val="black"/>
                </a:solidFill>
              </a:rPr>
              <a:t>Soap and  Water Method:</a:t>
            </a:r>
          </a:p>
          <a:p>
            <a:pPr algn="l" eaLnBrk="1" hangingPunct="1">
              <a:spcBef>
                <a:spcPct val="25000"/>
              </a:spcBef>
            </a:pPr>
            <a:r>
              <a:rPr lang="en-US" sz="1800" b="0" dirty="0">
                <a:solidFill>
                  <a:prstClr val="black"/>
                </a:solidFill>
              </a:rPr>
              <a:t>Use this method when hands are visibly soiled, before eating, drinking or handling food, after using the restroom, blowing your nose or covering a sneeze.</a:t>
            </a:r>
          </a:p>
        </p:txBody>
      </p:sp>
      <p:sp>
        <p:nvSpPr>
          <p:cNvPr id="7182" name="Rectangle 14"/>
          <p:cNvSpPr>
            <a:spLocks noChangeArrowheads="1"/>
          </p:cNvSpPr>
          <p:nvPr/>
        </p:nvSpPr>
        <p:spPr bwMode="auto">
          <a:xfrm>
            <a:off x="723900" y="1584325"/>
            <a:ext cx="7696200" cy="701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eaLnBrk="1" hangingPunct="1"/>
            <a:r>
              <a:rPr lang="en-US" sz="2000">
                <a:solidFill>
                  <a:prstClr val="black"/>
                </a:solidFill>
              </a:rPr>
              <a:t>Hand Hygiene is the single most important thing we can do to stop the spread of infection in the hospital!</a:t>
            </a:r>
          </a:p>
        </p:txBody>
      </p:sp>
      <p:sp>
        <p:nvSpPr>
          <p:cNvPr id="7184" name="Rectangle 2"/>
          <p:cNvSpPr>
            <a:spLocks noGrp="1"/>
          </p:cNvSpPr>
          <p:nvPr>
            <p:ph type="title" idx="4294967295"/>
          </p:nvPr>
        </p:nvSpPr>
        <p:spPr>
          <a:xfrm>
            <a:off x="457200" y="489561"/>
            <a:ext cx="8229600" cy="1143000"/>
          </a:xfrm>
        </p:spPr>
        <p:txBody>
          <a:bodyPr/>
          <a:lstStyle/>
          <a:p>
            <a:pPr eaLnBrk="1" hangingPunct="1"/>
            <a:r>
              <a:rPr lang="en-US" dirty="0" smtClean="0">
                <a:latin typeface="Arial" charset="0"/>
              </a:rPr>
              <a:t>National Patient Safety Goal:</a:t>
            </a:r>
            <a:br>
              <a:rPr lang="en-US" dirty="0" smtClean="0">
                <a:latin typeface="Arial" charset="0"/>
              </a:rPr>
            </a:br>
            <a:r>
              <a:rPr lang="en-US" dirty="0" smtClean="0">
                <a:latin typeface="Arial" charset="0"/>
              </a:rPr>
              <a:t>Hand Hygiene</a:t>
            </a:r>
            <a:endParaRPr lang="en-US" sz="1600" i="1" dirty="0" smtClean="0"/>
          </a:p>
        </p:txBody>
      </p:sp>
    </p:spTree>
    <p:extLst>
      <p:ext uri="{BB962C8B-B14F-4D97-AF65-F5344CB8AC3E}">
        <p14:creationId xmlns:p14="http://schemas.microsoft.com/office/powerpoint/2010/main" val="189505021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p:cNvSpPr>
          <p:nvPr>
            <p:ph type="title" idx="4294967295"/>
          </p:nvPr>
        </p:nvSpPr>
        <p:spPr>
          <a:xfrm>
            <a:off x="457200" y="295275"/>
            <a:ext cx="8229600" cy="1457325"/>
          </a:xfrm>
        </p:spPr>
        <p:txBody>
          <a:bodyPr/>
          <a:lstStyle/>
          <a:p>
            <a:pPr eaLnBrk="1" hangingPunct="1"/>
            <a:r>
              <a:rPr lang="en-US" dirty="0" smtClean="0">
                <a:latin typeface="Arial" charset="0"/>
              </a:rPr>
              <a:t>National Patient Safety Goals</a:t>
            </a:r>
            <a:endParaRPr lang="en-US" sz="1600" i="1" dirty="0" smtClean="0">
              <a:latin typeface="Arial" charset="0"/>
            </a:endParaRPr>
          </a:p>
        </p:txBody>
      </p:sp>
      <p:sp>
        <p:nvSpPr>
          <p:cNvPr id="48131" name="Rectangle 3"/>
          <p:cNvSpPr>
            <a:spLocks noChangeArrowheads="1"/>
          </p:cNvSpPr>
          <p:nvPr/>
        </p:nvSpPr>
        <p:spPr bwMode="auto">
          <a:xfrm>
            <a:off x="5105400" y="2057400"/>
            <a:ext cx="3048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sp>
        <p:nvSpPr>
          <p:cNvPr id="48132" name="Text Box 4"/>
          <p:cNvSpPr txBox="1">
            <a:spLocks noChangeArrowheads="1"/>
          </p:cNvSpPr>
          <p:nvPr/>
        </p:nvSpPr>
        <p:spPr bwMode="auto">
          <a:xfrm>
            <a:off x="533400" y="4572000"/>
            <a:ext cx="2819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endParaRPr lang="en-US" sz="1600" dirty="0"/>
          </a:p>
        </p:txBody>
      </p:sp>
      <p:sp>
        <p:nvSpPr>
          <p:cNvPr id="2" name="TextBox 1"/>
          <p:cNvSpPr txBox="1"/>
          <p:nvPr/>
        </p:nvSpPr>
        <p:spPr>
          <a:xfrm>
            <a:off x="719504" y="1524000"/>
            <a:ext cx="7586296" cy="5232202"/>
          </a:xfrm>
          <a:prstGeom prst="rect">
            <a:avLst/>
          </a:prstGeom>
          <a:noFill/>
        </p:spPr>
        <p:txBody>
          <a:bodyPr wrap="square" rtlCol="0">
            <a:spAutoFit/>
          </a:bodyPr>
          <a:lstStyle/>
          <a:p>
            <a:pPr algn="l"/>
            <a:r>
              <a:rPr lang="en-US" sz="1800" dirty="0" smtClean="0">
                <a:solidFill>
                  <a:schemeClr val="tx1"/>
                </a:solidFill>
              </a:rPr>
              <a:t>The Joint Commission (TJC) is a body for reviewing and accrediting hospitals.  They focus on quality and safety of the hospital.  TJC identifies key areas of focus.  These are called National Patient Safety Goals (NPSG).  See the list below for examples:</a:t>
            </a:r>
          </a:p>
          <a:p>
            <a:pPr algn="l"/>
            <a:endParaRPr lang="en-US" sz="1800" dirty="0" smtClean="0">
              <a:solidFill>
                <a:schemeClr val="tx1"/>
              </a:solidFill>
            </a:endParaRPr>
          </a:p>
          <a:p>
            <a:pPr marL="285750" indent="-285750" algn="l" eaLnBrk="1" hangingPunct="1">
              <a:buFont typeface="Arial" panose="020B0604020202020204" pitchFamily="34" charset="0"/>
              <a:buChar char="•"/>
            </a:pPr>
            <a:r>
              <a:rPr lang="en-US" sz="1600" b="0" dirty="0" smtClean="0">
                <a:solidFill>
                  <a:schemeClr val="tx1"/>
                </a:solidFill>
                <a:cs typeface="Times New Roman" charset="0"/>
              </a:rPr>
              <a:t>Implement </a:t>
            </a:r>
            <a:r>
              <a:rPr lang="en-US" sz="1600" b="0" dirty="0">
                <a:solidFill>
                  <a:schemeClr val="tx1"/>
                </a:solidFill>
                <a:cs typeface="Times New Roman" charset="0"/>
              </a:rPr>
              <a:t>evidence-based practices for preventing surgical site infections</a:t>
            </a:r>
            <a:r>
              <a:rPr lang="en-US" sz="1600" b="0" dirty="0" smtClean="0">
                <a:solidFill>
                  <a:schemeClr val="tx1"/>
                </a:solidFill>
                <a:cs typeface="Times New Roman" charset="0"/>
              </a:rPr>
              <a:t>.</a:t>
            </a:r>
          </a:p>
          <a:p>
            <a:pPr marL="285750" indent="-285750" algn="l" eaLnBrk="1" hangingPunct="1">
              <a:buFont typeface="Arial" panose="020B0604020202020204" pitchFamily="34" charset="0"/>
              <a:buChar char="•"/>
            </a:pPr>
            <a:r>
              <a:rPr lang="en-US" sz="1600" b="0" dirty="0">
                <a:solidFill>
                  <a:srgbClr val="000000"/>
                </a:solidFill>
                <a:cs typeface="Times New Roman" charset="0"/>
              </a:rPr>
              <a:t>Use alarms safely.  Ensure that alarms on medical equipment are heard and responded to on time</a:t>
            </a:r>
            <a:r>
              <a:rPr lang="en-US" sz="1600" b="0" dirty="0" smtClean="0">
                <a:solidFill>
                  <a:srgbClr val="000000"/>
                </a:solidFill>
                <a:cs typeface="Times New Roman" charset="0"/>
              </a:rPr>
              <a:t>.</a:t>
            </a:r>
          </a:p>
          <a:p>
            <a:pPr marL="285750" lvl="0" indent="-285750" algn="l" eaLnBrk="1" hangingPunct="1">
              <a:buFont typeface="Arial" panose="020B0604020202020204" pitchFamily="34" charset="0"/>
              <a:buChar char="•"/>
            </a:pPr>
            <a:r>
              <a:rPr lang="en-US" sz="1600" b="0" dirty="0">
                <a:solidFill>
                  <a:schemeClr val="tx1"/>
                </a:solidFill>
                <a:cs typeface="Times New Roman" charset="0"/>
              </a:rPr>
              <a:t>Conduct a pre-procedural verification process</a:t>
            </a:r>
            <a:r>
              <a:rPr lang="en-US" sz="1600" b="0" dirty="0" smtClean="0">
                <a:solidFill>
                  <a:schemeClr val="tx1"/>
                </a:solidFill>
                <a:cs typeface="Times New Roman" charset="0"/>
              </a:rPr>
              <a:t>. Ensure </a:t>
            </a:r>
            <a:r>
              <a:rPr lang="en-US" sz="1600" b="0" dirty="0">
                <a:solidFill>
                  <a:schemeClr val="tx1"/>
                </a:solidFill>
                <a:cs typeface="Times New Roman" charset="0"/>
              </a:rPr>
              <a:t>that the patient is involved in the verification process when possible. </a:t>
            </a:r>
            <a:endParaRPr lang="en-US" sz="1600" b="0" dirty="0" smtClean="0">
              <a:solidFill>
                <a:schemeClr val="tx1"/>
              </a:solidFill>
              <a:cs typeface="Times New Roman" charset="0"/>
            </a:endParaRPr>
          </a:p>
          <a:p>
            <a:pPr marL="285750" indent="-285750" algn="l" eaLnBrk="1" hangingPunct="1">
              <a:buFont typeface="Arial" panose="020B0604020202020204" pitchFamily="34" charset="0"/>
              <a:buChar char="•"/>
            </a:pPr>
            <a:r>
              <a:rPr lang="en-US" sz="1600" b="0" dirty="0">
                <a:solidFill>
                  <a:srgbClr val="000000"/>
                </a:solidFill>
                <a:cs typeface="Times New Roman" charset="0"/>
              </a:rPr>
              <a:t>Mark the procedure site before the procedure is performed and, if possible, with the patient involved. </a:t>
            </a:r>
            <a:endParaRPr lang="en-US" sz="1600" b="0" dirty="0" smtClean="0">
              <a:solidFill>
                <a:srgbClr val="000000"/>
              </a:solidFill>
              <a:cs typeface="Times New Roman" charset="0"/>
            </a:endParaRPr>
          </a:p>
          <a:p>
            <a:pPr marL="285750" indent="-285750" algn="l" eaLnBrk="1" hangingPunct="1">
              <a:buFont typeface="Arial" panose="020B0604020202020204" pitchFamily="34" charset="0"/>
              <a:buChar char="•"/>
            </a:pPr>
            <a:r>
              <a:rPr lang="en-US" sz="1600" b="0" dirty="0">
                <a:solidFill>
                  <a:schemeClr val="tx1"/>
                </a:solidFill>
                <a:cs typeface="Times New Roman" charset="0"/>
              </a:rPr>
              <a:t>Conduct a time-out immediately before starting the invasive procedure or making the incision</a:t>
            </a:r>
            <a:r>
              <a:rPr lang="en-US" sz="1600" b="0" dirty="0" smtClean="0">
                <a:solidFill>
                  <a:schemeClr val="tx1"/>
                </a:solidFill>
                <a:cs typeface="Times New Roman" charset="0"/>
              </a:rPr>
              <a:t>.</a:t>
            </a:r>
          </a:p>
          <a:p>
            <a:pPr marL="285750" indent="-285750" algn="l" eaLnBrk="1" hangingPunct="1">
              <a:buFont typeface="Arial" panose="020B0604020202020204" pitchFamily="34" charset="0"/>
              <a:buChar char="•"/>
            </a:pPr>
            <a:r>
              <a:rPr lang="en-US" sz="1600" b="0" dirty="0">
                <a:solidFill>
                  <a:schemeClr val="tx1"/>
                </a:solidFill>
                <a:cs typeface="Times New Roman" charset="0"/>
              </a:rPr>
              <a:t>Label all medications, medication containers, and other solutions on and off the sterile field in perioperative and other procedural settings.</a:t>
            </a:r>
          </a:p>
          <a:p>
            <a:pPr marL="285750" indent="-285750" algn="l" eaLnBrk="1" hangingPunct="1">
              <a:buFont typeface="Arial" panose="020B0604020202020204" pitchFamily="34" charset="0"/>
              <a:buChar char="•"/>
            </a:pPr>
            <a:r>
              <a:rPr lang="en-US" sz="1600" b="0" dirty="0">
                <a:solidFill>
                  <a:prstClr val="black"/>
                </a:solidFill>
              </a:rPr>
              <a:t>Reduce the likelihood of patient harm associated with the use of anticoagulant therapy.</a:t>
            </a:r>
            <a:endParaRPr lang="en-US" sz="1600" b="0" dirty="0">
              <a:solidFill>
                <a:schemeClr val="tx1"/>
              </a:solidFill>
              <a:cs typeface="Times New Roman" charset="0"/>
            </a:endParaRPr>
          </a:p>
          <a:p>
            <a:pPr algn="l" eaLnBrk="1" hangingPunct="1"/>
            <a:endParaRPr lang="en-US" sz="1800" b="0" dirty="0">
              <a:solidFill>
                <a:schemeClr val="tx1"/>
              </a:solidFill>
            </a:endParaRPr>
          </a:p>
          <a:p>
            <a:pPr marL="285750" indent="-285750" algn="l" eaLnBrk="1" hangingPunct="1">
              <a:buFont typeface="Arial" panose="020B0604020202020204" pitchFamily="34" charset="0"/>
              <a:buChar char="•"/>
            </a:pPr>
            <a:endParaRPr lang="en-US" sz="1800" b="0" dirty="0">
              <a:solidFill>
                <a:schemeClr val="tx1"/>
              </a:solidFill>
              <a:cs typeface="Times New Roman" charset="0"/>
            </a:endParaRPr>
          </a:p>
        </p:txBody>
      </p:sp>
    </p:spTree>
    <p:extLst>
      <p:ext uri="{BB962C8B-B14F-4D97-AF65-F5344CB8AC3E}">
        <p14:creationId xmlns:p14="http://schemas.microsoft.com/office/powerpoint/2010/main" val="264113783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p:cNvSpPr>
          <p:nvPr>
            <p:ph type="title"/>
          </p:nvPr>
        </p:nvSpPr>
        <p:spPr>
          <a:xfrm>
            <a:off x="0" y="871538"/>
            <a:ext cx="9144000" cy="1143000"/>
          </a:xfrm>
        </p:spPr>
        <p:txBody>
          <a:bodyPr/>
          <a:lstStyle/>
          <a:p>
            <a:pPr eaLnBrk="1" hangingPunct="1"/>
            <a:r>
              <a:rPr lang="en-US" sz="2800" smtClean="0">
                <a:latin typeface="Arial" charset="0"/>
              </a:rPr>
              <a:t>Identifying Victims of Abuse, Neglect, and Exploitation</a:t>
            </a:r>
            <a:br>
              <a:rPr lang="en-US" sz="2800" smtClean="0">
                <a:latin typeface="Arial" charset="0"/>
              </a:rPr>
            </a:br>
            <a:endParaRPr lang="en-US" sz="2800" smtClean="0">
              <a:latin typeface="Arial" charset="0"/>
            </a:endParaRPr>
          </a:p>
        </p:txBody>
      </p:sp>
      <p:sp>
        <p:nvSpPr>
          <p:cNvPr id="91141" name="Text Box 5"/>
          <p:cNvSpPr txBox="1">
            <a:spLocks noChangeArrowheads="1"/>
          </p:cNvSpPr>
          <p:nvPr/>
        </p:nvSpPr>
        <p:spPr bwMode="auto">
          <a:xfrm>
            <a:off x="0" y="1600200"/>
            <a:ext cx="9144000" cy="396875"/>
          </a:xfrm>
          <a:prstGeom prst="rect">
            <a:avLst/>
          </a:prstGeom>
          <a:noFill/>
          <a:ln w="9525">
            <a:noFill/>
            <a:miter lim="800000"/>
            <a:headEnd/>
            <a:tailEnd/>
          </a:ln>
          <a:effectLst/>
        </p:spPr>
        <p:txBody>
          <a:bodyPr>
            <a:spAutoFit/>
          </a:bodyPr>
          <a:lstStyle>
            <a:lvl1pPr>
              <a:defRPr sz="1600" b="1">
                <a:solidFill>
                  <a:srgbClr val="FFFF00"/>
                </a:solidFill>
                <a:latin typeface="Arial" charset="0"/>
              </a:defRPr>
            </a:lvl1pPr>
            <a:lvl2pPr marL="742950" indent="-285750">
              <a:defRPr sz="1600" b="1">
                <a:solidFill>
                  <a:srgbClr val="FFFF00"/>
                </a:solidFill>
                <a:latin typeface="Arial" charset="0"/>
              </a:defRPr>
            </a:lvl2pPr>
            <a:lvl3pPr marL="1143000" indent="-228600">
              <a:defRPr sz="1600" b="1">
                <a:solidFill>
                  <a:srgbClr val="FFFF00"/>
                </a:solidFill>
                <a:latin typeface="Arial" charset="0"/>
              </a:defRPr>
            </a:lvl3pPr>
            <a:lvl4pPr marL="1600200" indent="-228600">
              <a:defRPr sz="1600" b="1">
                <a:solidFill>
                  <a:srgbClr val="FFFF00"/>
                </a:solidFill>
                <a:latin typeface="Arial" charset="0"/>
              </a:defRPr>
            </a:lvl4pPr>
            <a:lvl5pPr marL="2057400" indent="-228600">
              <a:defRPr sz="1600" b="1">
                <a:solidFill>
                  <a:srgbClr val="FFFF00"/>
                </a:solidFill>
                <a:latin typeface="Arial" charset="0"/>
              </a:defRPr>
            </a:lvl5pPr>
            <a:lvl6pPr marL="2514600" indent="-228600" algn="ctr" eaLnBrk="0" fontAlgn="base" hangingPunct="0">
              <a:spcBef>
                <a:spcPct val="0"/>
              </a:spcBef>
              <a:spcAft>
                <a:spcPct val="0"/>
              </a:spcAft>
              <a:buFont typeface="Arial" charset="0"/>
              <a:defRPr sz="1600" b="1">
                <a:solidFill>
                  <a:srgbClr val="FFFF00"/>
                </a:solidFill>
                <a:latin typeface="Arial" charset="0"/>
              </a:defRPr>
            </a:lvl6pPr>
            <a:lvl7pPr marL="2971800" indent="-228600" algn="ctr" eaLnBrk="0" fontAlgn="base" hangingPunct="0">
              <a:spcBef>
                <a:spcPct val="0"/>
              </a:spcBef>
              <a:spcAft>
                <a:spcPct val="0"/>
              </a:spcAft>
              <a:buFont typeface="Arial" charset="0"/>
              <a:defRPr sz="1600" b="1">
                <a:solidFill>
                  <a:srgbClr val="FFFF00"/>
                </a:solidFill>
                <a:latin typeface="Arial" charset="0"/>
              </a:defRPr>
            </a:lvl7pPr>
            <a:lvl8pPr marL="3429000" indent="-228600" algn="ctr" eaLnBrk="0" fontAlgn="base" hangingPunct="0">
              <a:spcBef>
                <a:spcPct val="0"/>
              </a:spcBef>
              <a:spcAft>
                <a:spcPct val="0"/>
              </a:spcAft>
              <a:buFont typeface="Arial" charset="0"/>
              <a:defRPr sz="1600" b="1">
                <a:solidFill>
                  <a:srgbClr val="FFFF00"/>
                </a:solidFill>
                <a:latin typeface="Arial" charset="0"/>
              </a:defRPr>
            </a:lvl8pPr>
            <a:lvl9pPr marL="3886200" indent="-228600" algn="ctr" eaLnBrk="0" fontAlgn="base" hangingPunct="0">
              <a:spcBef>
                <a:spcPct val="0"/>
              </a:spcBef>
              <a:spcAft>
                <a:spcPct val="0"/>
              </a:spcAft>
              <a:buFont typeface="Arial" charset="0"/>
              <a:defRPr sz="1600" b="1">
                <a:solidFill>
                  <a:srgbClr val="FFFF00"/>
                </a:solidFill>
                <a:latin typeface="Arial" charset="0"/>
              </a:defRPr>
            </a:lvl9pPr>
          </a:lstStyle>
          <a:p>
            <a:pPr eaLnBrk="1" hangingPunct="1">
              <a:spcBef>
                <a:spcPct val="50000"/>
              </a:spcBef>
            </a:pPr>
            <a:r>
              <a:rPr lang="en-US" sz="2000">
                <a:solidFill>
                  <a:prstClr val="black"/>
                </a:solidFill>
                <a:effectLst>
                  <a:outerShdw blurRad="38100" dist="38100" dir="2700000" algn="tl">
                    <a:srgbClr val="C0C0C0"/>
                  </a:outerShdw>
                </a:effectLst>
              </a:rPr>
              <a:t>Abuse, neglect, exploitation, or assault of patients will not be tolerated!</a:t>
            </a:r>
          </a:p>
        </p:txBody>
      </p:sp>
      <p:pic>
        <p:nvPicPr>
          <p:cNvPr id="17412" name="Picture 9" descr="http://authordev.healthstream.com/content/munson_healthcare/Hart_Abuse_Neglect/images/20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2209800"/>
            <a:ext cx="3657600"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6" name="Text Box 10"/>
          <p:cNvSpPr txBox="1">
            <a:spLocks noChangeArrowheads="1"/>
          </p:cNvSpPr>
          <p:nvPr/>
        </p:nvSpPr>
        <p:spPr bwMode="auto">
          <a:xfrm>
            <a:off x="457200" y="2000250"/>
            <a:ext cx="4343400" cy="3139321"/>
          </a:xfrm>
          <a:prstGeom prst="rect">
            <a:avLst/>
          </a:prstGeom>
          <a:noFill/>
          <a:ln w="9525">
            <a:noFill/>
            <a:miter lim="800000"/>
            <a:headEnd/>
            <a:tailEnd/>
          </a:ln>
          <a:effectLst/>
        </p:spPr>
        <p:txBody>
          <a:bodyPr>
            <a:spAutoFit/>
          </a:bodyPr>
          <a:lstStyle>
            <a:lvl1pPr>
              <a:defRPr sz="1600" b="1">
                <a:solidFill>
                  <a:srgbClr val="FFFF00"/>
                </a:solidFill>
                <a:latin typeface="Arial" charset="0"/>
              </a:defRPr>
            </a:lvl1pPr>
            <a:lvl2pPr marL="742950" indent="-285750">
              <a:defRPr sz="1600" b="1">
                <a:solidFill>
                  <a:srgbClr val="FFFF00"/>
                </a:solidFill>
                <a:latin typeface="Arial" charset="0"/>
              </a:defRPr>
            </a:lvl2pPr>
            <a:lvl3pPr marL="1143000" indent="-228600">
              <a:defRPr sz="1600" b="1">
                <a:solidFill>
                  <a:srgbClr val="FFFF00"/>
                </a:solidFill>
                <a:latin typeface="Arial" charset="0"/>
              </a:defRPr>
            </a:lvl3pPr>
            <a:lvl4pPr marL="1600200" indent="-228600">
              <a:defRPr sz="1600" b="1">
                <a:solidFill>
                  <a:srgbClr val="FFFF00"/>
                </a:solidFill>
                <a:latin typeface="Arial" charset="0"/>
              </a:defRPr>
            </a:lvl4pPr>
            <a:lvl5pPr marL="2057400" indent="-228600">
              <a:defRPr sz="1600" b="1">
                <a:solidFill>
                  <a:srgbClr val="FFFF00"/>
                </a:solidFill>
                <a:latin typeface="Arial" charset="0"/>
              </a:defRPr>
            </a:lvl5pPr>
            <a:lvl6pPr marL="2514600" indent="-228600" algn="ctr" eaLnBrk="0" fontAlgn="base" hangingPunct="0">
              <a:spcBef>
                <a:spcPct val="0"/>
              </a:spcBef>
              <a:spcAft>
                <a:spcPct val="0"/>
              </a:spcAft>
              <a:buFont typeface="Arial" charset="0"/>
              <a:defRPr sz="1600" b="1">
                <a:solidFill>
                  <a:srgbClr val="FFFF00"/>
                </a:solidFill>
                <a:latin typeface="Arial" charset="0"/>
              </a:defRPr>
            </a:lvl6pPr>
            <a:lvl7pPr marL="2971800" indent="-228600" algn="ctr" eaLnBrk="0" fontAlgn="base" hangingPunct="0">
              <a:spcBef>
                <a:spcPct val="0"/>
              </a:spcBef>
              <a:spcAft>
                <a:spcPct val="0"/>
              </a:spcAft>
              <a:buFont typeface="Arial" charset="0"/>
              <a:defRPr sz="1600" b="1">
                <a:solidFill>
                  <a:srgbClr val="FFFF00"/>
                </a:solidFill>
                <a:latin typeface="Arial" charset="0"/>
              </a:defRPr>
            </a:lvl7pPr>
            <a:lvl8pPr marL="3429000" indent="-228600" algn="ctr" eaLnBrk="0" fontAlgn="base" hangingPunct="0">
              <a:spcBef>
                <a:spcPct val="0"/>
              </a:spcBef>
              <a:spcAft>
                <a:spcPct val="0"/>
              </a:spcAft>
              <a:buFont typeface="Arial" charset="0"/>
              <a:defRPr sz="1600" b="1">
                <a:solidFill>
                  <a:srgbClr val="FFFF00"/>
                </a:solidFill>
                <a:latin typeface="Arial" charset="0"/>
              </a:defRPr>
            </a:lvl8pPr>
            <a:lvl9pPr marL="3886200" indent="-228600" algn="ctr" eaLnBrk="0" fontAlgn="base" hangingPunct="0">
              <a:spcBef>
                <a:spcPct val="0"/>
              </a:spcBef>
              <a:spcAft>
                <a:spcPct val="0"/>
              </a:spcAft>
              <a:buFont typeface="Arial" charset="0"/>
              <a:defRPr sz="1600" b="1">
                <a:solidFill>
                  <a:srgbClr val="FFFF00"/>
                </a:solidFill>
                <a:latin typeface="Arial" charset="0"/>
              </a:defRPr>
            </a:lvl9pPr>
          </a:lstStyle>
          <a:p>
            <a:pPr algn="l" eaLnBrk="1" hangingPunct="1">
              <a:spcBef>
                <a:spcPct val="50000"/>
              </a:spcBef>
            </a:pPr>
            <a:r>
              <a:rPr lang="en-US" sz="1800" b="0" dirty="0">
                <a:solidFill>
                  <a:prstClr val="black"/>
                </a:solidFill>
              </a:rPr>
              <a:t>If abuse, neglect, exploitation, or assault is suspected or identified, hospital personnel </a:t>
            </a:r>
            <a:r>
              <a:rPr lang="en-US" sz="1800" u="sng" dirty="0" smtClean="0">
                <a:solidFill>
                  <a:prstClr val="black"/>
                </a:solidFill>
              </a:rPr>
              <a:t>MUST</a:t>
            </a:r>
            <a:r>
              <a:rPr lang="en-US" sz="1800" dirty="0" smtClean="0">
                <a:solidFill>
                  <a:prstClr val="black"/>
                </a:solidFill>
              </a:rPr>
              <a:t> </a:t>
            </a:r>
            <a:r>
              <a:rPr lang="en-US" sz="1800" b="0" dirty="0" smtClean="0">
                <a:solidFill>
                  <a:prstClr val="black"/>
                </a:solidFill>
              </a:rPr>
              <a:t>report such </a:t>
            </a:r>
            <a:r>
              <a:rPr lang="en-US" sz="1800" b="0" dirty="0">
                <a:solidFill>
                  <a:prstClr val="black"/>
                </a:solidFill>
              </a:rPr>
              <a:t>cases. </a:t>
            </a:r>
          </a:p>
          <a:p>
            <a:pPr algn="l" eaLnBrk="1" hangingPunct="1">
              <a:spcBef>
                <a:spcPct val="50000"/>
              </a:spcBef>
            </a:pPr>
            <a:r>
              <a:rPr lang="en-US" sz="1800" b="0" dirty="0" smtClean="0">
                <a:solidFill>
                  <a:prstClr val="black"/>
                </a:solidFill>
              </a:rPr>
              <a:t>Failure </a:t>
            </a:r>
            <a:r>
              <a:rPr lang="en-US" sz="1800" b="0" dirty="0">
                <a:solidFill>
                  <a:prstClr val="black"/>
                </a:solidFill>
              </a:rPr>
              <a:t>to report opens the employee up to criminal and/or civil liability.  Notification to the Department  of Human Services must be made.</a:t>
            </a:r>
          </a:p>
          <a:p>
            <a:pPr algn="l" eaLnBrk="1" hangingPunct="1">
              <a:spcBef>
                <a:spcPct val="50000"/>
              </a:spcBef>
            </a:pPr>
            <a:r>
              <a:rPr lang="en-US" sz="1800" b="0" dirty="0" smtClean="0">
                <a:solidFill>
                  <a:prstClr val="black"/>
                </a:solidFill>
              </a:rPr>
              <a:t>Contact the Administrative Supervisor or Medical </a:t>
            </a:r>
            <a:r>
              <a:rPr lang="en-US" sz="1800" b="0" dirty="0">
                <a:solidFill>
                  <a:prstClr val="black"/>
                </a:solidFill>
              </a:rPr>
              <a:t>Social </a:t>
            </a:r>
            <a:r>
              <a:rPr lang="en-US" sz="1800" b="0" dirty="0" smtClean="0">
                <a:solidFill>
                  <a:prstClr val="black"/>
                </a:solidFill>
              </a:rPr>
              <a:t>Work team for assistance in reporting.</a:t>
            </a:r>
            <a:endParaRPr lang="en-US" sz="1800" b="0" dirty="0">
              <a:solidFill>
                <a:prstClr val="black"/>
              </a:solidFill>
            </a:endParaRPr>
          </a:p>
        </p:txBody>
      </p:sp>
    </p:spTree>
    <p:extLst>
      <p:ext uri="{BB962C8B-B14F-4D97-AF65-F5344CB8AC3E}">
        <p14:creationId xmlns:p14="http://schemas.microsoft.com/office/powerpoint/2010/main" val="97364497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p:cNvSpPr>
          <p:nvPr>
            <p:ph type="title"/>
          </p:nvPr>
        </p:nvSpPr>
        <p:spPr>
          <a:xfrm>
            <a:off x="457200" y="623888"/>
            <a:ext cx="8229600" cy="1143000"/>
          </a:xfrm>
        </p:spPr>
        <p:txBody>
          <a:bodyPr/>
          <a:lstStyle/>
          <a:p>
            <a:pPr eaLnBrk="1" hangingPunct="1"/>
            <a:r>
              <a:rPr lang="en-US" sz="3200" dirty="0" smtClean="0">
                <a:latin typeface="Arial" charset="0"/>
              </a:rPr>
              <a:t>Recipient Rights for </a:t>
            </a:r>
            <a:br>
              <a:rPr lang="en-US" sz="3200" dirty="0" smtClean="0">
                <a:latin typeface="Arial" charset="0"/>
              </a:rPr>
            </a:br>
            <a:r>
              <a:rPr lang="en-US" sz="3200" dirty="0" smtClean="0">
                <a:latin typeface="Arial" charset="0"/>
              </a:rPr>
              <a:t>Behavioral Health Patients</a:t>
            </a:r>
          </a:p>
        </p:txBody>
      </p:sp>
      <p:sp>
        <p:nvSpPr>
          <p:cNvPr id="5124" name="Rectangle 3"/>
          <p:cNvSpPr>
            <a:spLocks noGrp="1"/>
          </p:cNvSpPr>
          <p:nvPr>
            <p:ph type="body" idx="1"/>
          </p:nvPr>
        </p:nvSpPr>
        <p:spPr>
          <a:xfrm>
            <a:off x="1447800" y="1676400"/>
            <a:ext cx="6324600" cy="609600"/>
          </a:xfrm>
        </p:spPr>
        <p:txBody>
          <a:bodyPr/>
          <a:lstStyle/>
          <a:p>
            <a:pPr marL="0" indent="0" algn="ctr" eaLnBrk="1" hangingPunct="1">
              <a:lnSpc>
                <a:spcPct val="90000"/>
              </a:lnSpc>
            </a:pPr>
            <a:r>
              <a:rPr lang="en-US" sz="2000" b="1" smtClean="0">
                <a:latin typeface="Arial" charset="0"/>
              </a:rPr>
              <a:t>Patients should inform a Recipient Rights Advisor if they feel their rights have been violated.</a:t>
            </a:r>
            <a:r>
              <a:rPr lang="en-US" sz="2000" smtClean="0">
                <a:latin typeface="Arial" charset="0"/>
              </a:rPr>
              <a:t>  </a:t>
            </a:r>
          </a:p>
        </p:txBody>
      </p:sp>
      <p:graphicFrame>
        <p:nvGraphicFramePr>
          <p:cNvPr id="5122" name="Object 6"/>
          <p:cNvGraphicFramePr>
            <a:graphicFrameLocks noChangeAspect="1"/>
          </p:cNvGraphicFramePr>
          <p:nvPr>
            <p:extLst>
              <p:ext uri="{D42A27DB-BD31-4B8C-83A1-F6EECF244321}">
                <p14:modId xmlns:p14="http://schemas.microsoft.com/office/powerpoint/2010/main" val="285214490"/>
              </p:ext>
            </p:extLst>
          </p:nvPr>
        </p:nvGraphicFramePr>
        <p:xfrm>
          <a:off x="2286000" y="3313799"/>
          <a:ext cx="4457700" cy="2974975"/>
        </p:xfrm>
        <a:graphic>
          <a:graphicData uri="http://schemas.openxmlformats.org/presentationml/2006/ole">
            <mc:AlternateContent xmlns:mc="http://schemas.openxmlformats.org/markup-compatibility/2006">
              <mc:Choice xmlns:v="urn:schemas-microsoft-com:vml" Requires="v">
                <p:oleObj spid="_x0000_s52239" name="Photo Editor Photo" r:id="rId3" imgW="4038095" imgH="2695951" progId="MSPhotoEd.3">
                  <p:embed/>
                </p:oleObj>
              </mc:Choice>
              <mc:Fallback>
                <p:oleObj name="Photo Editor Photo" r:id="rId3" imgW="4038095" imgH="2695951"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3313799"/>
                        <a:ext cx="4457700" cy="2974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125" name="Text Box 5"/>
          <p:cNvSpPr txBox="1">
            <a:spLocks noChangeArrowheads="1"/>
          </p:cNvSpPr>
          <p:nvPr/>
        </p:nvSpPr>
        <p:spPr bwMode="auto">
          <a:xfrm>
            <a:off x="1981200" y="2438400"/>
            <a:ext cx="5181600" cy="840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eaLnBrk="1" hangingPunct="1">
              <a:lnSpc>
                <a:spcPct val="90000"/>
              </a:lnSpc>
            </a:pPr>
            <a:r>
              <a:rPr lang="en-US" sz="1800" b="0" dirty="0">
                <a:solidFill>
                  <a:prstClr val="black"/>
                </a:solidFill>
              </a:rPr>
              <a:t>Healthcare providers may assist patients by calling the </a:t>
            </a:r>
            <a:r>
              <a:rPr lang="en-US" sz="1800" b="0" dirty="0" smtClean="0">
                <a:solidFill>
                  <a:prstClr val="black"/>
                </a:solidFill>
              </a:rPr>
              <a:t>Patient Liaison or Risk </a:t>
            </a:r>
            <a:r>
              <a:rPr lang="en-US" sz="1800" b="0" dirty="0">
                <a:solidFill>
                  <a:prstClr val="black"/>
                </a:solidFill>
              </a:rPr>
              <a:t>Management Department.</a:t>
            </a:r>
            <a:endParaRPr lang="en-US" sz="1800" b="0" dirty="0"/>
          </a:p>
        </p:txBody>
      </p:sp>
    </p:spTree>
    <p:extLst>
      <p:ext uri="{BB962C8B-B14F-4D97-AF65-F5344CB8AC3E}">
        <p14:creationId xmlns:p14="http://schemas.microsoft.com/office/powerpoint/2010/main" val="172330941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1026"/>
          <p:cNvSpPr>
            <a:spLocks noGrp="1"/>
          </p:cNvSpPr>
          <p:nvPr>
            <p:ph type="title"/>
          </p:nvPr>
        </p:nvSpPr>
        <p:spPr>
          <a:xfrm>
            <a:off x="457200" y="447919"/>
            <a:ext cx="8229600" cy="1304681"/>
          </a:xfrm>
        </p:spPr>
        <p:txBody>
          <a:bodyPr/>
          <a:lstStyle/>
          <a:p>
            <a:pPr eaLnBrk="1" hangingPunct="1"/>
            <a:r>
              <a:rPr lang="en-US" sz="3200" dirty="0" smtClean="0">
                <a:latin typeface="Arial" charset="0"/>
              </a:rPr>
              <a:t>How Should I Report an </a:t>
            </a:r>
            <a:br>
              <a:rPr lang="en-US" sz="3200" dirty="0" smtClean="0">
                <a:latin typeface="Arial" charset="0"/>
              </a:rPr>
            </a:br>
            <a:r>
              <a:rPr lang="en-US" sz="3200" dirty="0" smtClean="0">
                <a:latin typeface="Arial" charset="0"/>
              </a:rPr>
              <a:t>Injury, Exposure, or Near Miss?</a:t>
            </a:r>
          </a:p>
        </p:txBody>
      </p:sp>
      <p:sp>
        <p:nvSpPr>
          <p:cNvPr id="4100" name="Rectangle 1027"/>
          <p:cNvSpPr>
            <a:spLocks noGrp="1"/>
          </p:cNvSpPr>
          <p:nvPr>
            <p:ph type="body" idx="1"/>
          </p:nvPr>
        </p:nvSpPr>
        <p:spPr>
          <a:xfrm>
            <a:off x="489439" y="1844675"/>
            <a:ext cx="8534400" cy="1524000"/>
          </a:xfrm>
          <a:extLst>
            <a:ext uri="{91240B29-F687-4F45-9708-019B960494DF}">
              <a14:hiddenLine xmlns:a14="http://schemas.microsoft.com/office/drawing/2010/main" w="9525">
                <a:solidFill>
                  <a:schemeClr val="tx1"/>
                </a:solidFill>
                <a:miter lim="800000"/>
                <a:headEnd/>
                <a:tailEnd/>
              </a14:hiddenLine>
            </a:ext>
          </a:extLst>
        </p:spPr>
        <p:txBody>
          <a:bodyPr/>
          <a:lstStyle/>
          <a:p>
            <a:pPr marL="0" indent="0" eaLnBrk="1" hangingPunct="1">
              <a:tabLst>
                <a:tab pos="911225" algn="ctr"/>
                <a:tab pos="2911475" algn="l"/>
                <a:tab pos="4000500" algn="ctr"/>
                <a:tab pos="6232525" algn="l"/>
                <a:tab pos="6911975" algn="ctr"/>
              </a:tabLst>
            </a:pPr>
            <a:endParaRPr lang="en-US" sz="600" b="1" dirty="0" smtClean="0">
              <a:latin typeface="Arial" charset="0"/>
            </a:endParaRPr>
          </a:p>
          <a:p>
            <a:pPr marL="0" indent="0" eaLnBrk="1" hangingPunct="1">
              <a:tabLst>
                <a:tab pos="911225" algn="ctr"/>
                <a:tab pos="2911475" algn="l"/>
                <a:tab pos="4000500" algn="ctr"/>
                <a:tab pos="6232525" algn="l"/>
                <a:tab pos="6911975" algn="ctr"/>
              </a:tabLst>
            </a:pPr>
            <a:endParaRPr lang="en-US" dirty="0">
              <a:latin typeface="Arial" charset="0"/>
            </a:endParaRPr>
          </a:p>
          <a:p>
            <a:pPr marL="0" indent="0" eaLnBrk="1" hangingPunct="1">
              <a:tabLst>
                <a:tab pos="911225" algn="ctr"/>
                <a:tab pos="2911475" algn="l"/>
                <a:tab pos="4000500" algn="ctr"/>
                <a:tab pos="6232525" algn="l"/>
                <a:tab pos="6911975" algn="ctr"/>
              </a:tabLst>
            </a:pPr>
            <a:r>
              <a:rPr lang="en-US" dirty="0" smtClean="0">
                <a:latin typeface="Arial" charset="0"/>
              </a:rPr>
              <a:t>  </a:t>
            </a:r>
          </a:p>
        </p:txBody>
      </p:sp>
      <p:sp>
        <p:nvSpPr>
          <p:cNvPr id="33796" name="Text Box 1028"/>
          <p:cNvSpPr txBox="1">
            <a:spLocks noChangeArrowheads="1"/>
          </p:cNvSpPr>
          <p:nvPr/>
        </p:nvSpPr>
        <p:spPr bwMode="auto">
          <a:xfrm>
            <a:off x="3962400" y="3200400"/>
            <a:ext cx="184150" cy="336550"/>
          </a:xfrm>
          <a:prstGeom prst="rect">
            <a:avLst/>
          </a:prstGeom>
          <a:noFill/>
          <a:ln w="9525">
            <a:noFill/>
            <a:miter lim="800000"/>
            <a:headEnd/>
            <a:tailEnd/>
          </a:ln>
          <a:effectLst/>
        </p:spPr>
        <p:txBody>
          <a:bodyPr wrap="none">
            <a:spAutoFit/>
          </a:bodyPr>
          <a:lstStyle/>
          <a:p>
            <a:pPr eaLnBrk="1" hangingPunct="1">
              <a:defRPr/>
            </a:pPr>
            <a:endParaRPr lang="en-US" sz="1600">
              <a:effectLst>
                <a:outerShdw blurRad="38100" dist="38100" dir="2700000" algn="tl">
                  <a:srgbClr val="C0C0C0"/>
                </a:outerShdw>
              </a:effectLst>
            </a:endParaRPr>
          </a:p>
        </p:txBody>
      </p:sp>
      <p:sp>
        <p:nvSpPr>
          <p:cNvPr id="33800" name="Text Box 1032"/>
          <p:cNvSpPr txBox="1">
            <a:spLocks noChangeArrowheads="1"/>
          </p:cNvSpPr>
          <p:nvPr/>
        </p:nvSpPr>
        <p:spPr bwMode="auto">
          <a:xfrm>
            <a:off x="-1143000" y="4343400"/>
            <a:ext cx="914400" cy="336550"/>
          </a:xfrm>
          <a:prstGeom prst="rect">
            <a:avLst/>
          </a:prstGeom>
          <a:noFill/>
          <a:ln w="9525">
            <a:noFill/>
            <a:miter lim="800000"/>
            <a:headEnd/>
            <a:tailEnd/>
          </a:ln>
          <a:effectLst/>
        </p:spPr>
        <p:txBody>
          <a:bodyPr>
            <a:spAutoFit/>
          </a:bodyPr>
          <a:lstStyle/>
          <a:p>
            <a:pPr eaLnBrk="1" hangingPunct="1">
              <a:spcBef>
                <a:spcPct val="50000"/>
              </a:spcBef>
              <a:defRPr/>
            </a:pPr>
            <a:endParaRPr lang="en-US" sz="1600">
              <a:effectLst>
                <a:outerShdw blurRad="38100" dist="38100" dir="2700000" algn="tl">
                  <a:srgbClr val="C0C0C0"/>
                </a:outerShdw>
              </a:effectLst>
            </a:endParaRPr>
          </a:p>
        </p:txBody>
      </p:sp>
      <p:sp>
        <p:nvSpPr>
          <p:cNvPr id="33805" name="Text Box 1037"/>
          <p:cNvSpPr txBox="1">
            <a:spLocks noChangeArrowheads="1"/>
          </p:cNvSpPr>
          <p:nvPr/>
        </p:nvSpPr>
        <p:spPr bwMode="auto">
          <a:xfrm>
            <a:off x="-1524000" y="3810000"/>
            <a:ext cx="685800" cy="336550"/>
          </a:xfrm>
          <a:prstGeom prst="rect">
            <a:avLst/>
          </a:prstGeom>
          <a:noFill/>
          <a:ln w="9525">
            <a:noFill/>
            <a:miter lim="800000"/>
            <a:headEnd/>
            <a:tailEnd/>
          </a:ln>
          <a:effectLst/>
        </p:spPr>
        <p:txBody>
          <a:bodyPr>
            <a:spAutoFit/>
          </a:bodyPr>
          <a:lstStyle/>
          <a:p>
            <a:pPr eaLnBrk="1" hangingPunct="1">
              <a:spcBef>
                <a:spcPct val="50000"/>
              </a:spcBef>
              <a:defRPr/>
            </a:pPr>
            <a:endParaRPr lang="en-US" sz="1600">
              <a:effectLst>
                <a:outerShdw blurRad="38100" dist="38100" dir="2700000" algn="tl">
                  <a:srgbClr val="C0C0C0"/>
                </a:outerShdw>
              </a:effectLst>
            </a:endParaRPr>
          </a:p>
        </p:txBody>
      </p:sp>
      <p:pic>
        <p:nvPicPr>
          <p:cNvPr id="2" name="Picture 1"/>
          <p:cNvPicPr>
            <a:picLocks noChangeAspect="1"/>
          </p:cNvPicPr>
          <p:nvPr/>
        </p:nvPicPr>
        <p:blipFill>
          <a:blip r:embed="rId2"/>
          <a:stretch>
            <a:fillRect/>
          </a:stretch>
        </p:blipFill>
        <p:spPr>
          <a:xfrm>
            <a:off x="4054475" y="1901118"/>
            <a:ext cx="4580952" cy="3438095"/>
          </a:xfrm>
          <a:prstGeom prst="rect">
            <a:avLst/>
          </a:prstGeom>
        </p:spPr>
      </p:pic>
      <p:sp>
        <p:nvSpPr>
          <p:cNvPr id="3" name="TextBox 2"/>
          <p:cNvSpPr txBox="1"/>
          <p:nvPr/>
        </p:nvSpPr>
        <p:spPr>
          <a:xfrm>
            <a:off x="1890537" y="2446113"/>
            <a:ext cx="1905000" cy="2893100"/>
          </a:xfrm>
          <a:prstGeom prst="rect">
            <a:avLst/>
          </a:prstGeom>
          <a:noFill/>
        </p:spPr>
        <p:txBody>
          <a:bodyPr wrap="square" rtlCol="0">
            <a:spAutoFit/>
          </a:bodyPr>
          <a:lstStyle/>
          <a:p>
            <a:r>
              <a:rPr lang="en-US" dirty="0" smtClean="0">
                <a:solidFill>
                  <a:schemeClr val="tx1"/>
                </a:solidFill>
              </a:rPr>
              <a:t>Steps to Reporting:</a:t>
            </a:r>
          </a:p>
          <a:p>
            <a:endParaRPr lang="en-US" dirty="0" smtClean="0">
              <a:solidFill>
                <a:schemeClr val="tx1"/>
              </a:solidFill>
            </a:endParaRPr>
          </a:p>
          <a:p>
            <a:r>
              <a:rPr lang="en-US" dirty="0" smtClean="0">
                <a:solidFill>
                  <a:schemeClr val="tx1"/>
                </a:solidFill>
              </a:rPr>
              <a:t>Visit the Munson Intranet Page</a:t>
            </a:r>
          </a:p>
          <a:p>
            <a:endParaRPr lang="en-US" dirty="0">
              <a:solidFill>
                <a:schemeClr val="tx1"/>
              </a:solidFill>
            </a:endParaRPr>
          </a:p>
          <a:p>
            <a:r>
              <a:rPr lang="en-US" dirty="0" smtClean="0">
                <a:solidFill>
                  <a:schemeClr val="tx1"/>
                </a:solidFill>
              </a:rPr>
              <a:t>Select VOICE from the menu on the left hand side</a:t>
            </a:r>
          </a:p>
          <a:p>
            <a:endParaRPr lang="en-US" dirty="0">
              <a:solidFill>
                <a:schemeClr val="tx1"/>
              </a:solidFill>
            </a:endParaRPr>
          </a:p>
          <a:p>
            <a:r>
              <a:rPr lang="en-US" dirty="0" smtClean="0">
                <a:solidFill>
                  <a:schemeClr val="tx1"/>
                </a:solidFill>
              </a:rPr>
              <a:t>Follow the prompts to report your concern</a:t>
            </a:r>
          </a:p>
          <a:p>
            <a:endParaRPr lang="en-US" dirty="0"/>
          </a:p>
        </p:txBody>
      </p:sp>
      <p:pic>
        <p:nvPicPr>
          <p:cNvPr id="4" name="Picture 3"/>
          <p:cNvPicPr>
            <a:picLocks noChangeAspect="1"/>
          </p:cNvPicPr>
          <p:nvPr/>
        </p:nvPicPr>
        <p:blipFill>
          <a:blip r:embed="rId3"/>
          <a:stretch>
            <a:fillRect/>
          </a:stretch>
        </p:blipFill>
        <p:spPr>
          <a:xfrm>
            <a:off x="381000" y="1901118"/>
            <a:ext cx="1342677" cy="3442895"/>
          </a:xfrm>
          <a:prstGeom prst="rect">
            <a:avLst/>
          </a:prstGeom>
        </p:spPr>
      </p:pic>
      <p:sp>
        <p:nvSpPr>
          <p:cNvPr id="5" name="Rectangle 4"/>
          <p:cNvSpPr/>
          <p:nvPr/>
        </p:nvSpPr>
        <p:spPr>
          <a:xfrm>
            <a:off x="380999" y="4765431"/>
            <a:ext cx="1342677"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
        <p:nvSpPr>
          <p:cNvPr id="6" name="TextBox 5"/>
          <p:cNvSpPr txBox="1"/>
          <p:nvPr/>
        </p:nvSpPr>
        <p:spPr>
          <a:xfrm>
            <a:off x="489439" y="5791200"/>
            <a:ext cx="8145988" cy="738664"/>
          </a:xfrm>
          <a:prstGeom prst="rect">
            <a:avLst/>
          </a:prstGeom>
          <a:noFill/>
        </p:spPr>
        <p:txBody>
          <a:bodyPr wrap="square" rtlCol="0">
            <a:spAutoFit/>
          </a:bodyPr>
          <a:lstStyle/>
          <a:p>
            <a:r>
              <a:rPr lang="en-US" i="1" dirty="0" smtClean="0">
                <a:solidFill>
                  <a:schemeClr val="tx1"/>
                </a:solidFill>
              </a:rPr>
              <a:t>For serious concerns where applicable law or regulations may have been broken, </a:t>
            </a:r>
          </a:p>
          <a:p>
            <a:r>
              <a:rPr lang="en-US" i="1" dirty="0" smtClean="0">
                <a:solidFill>
                  <a:schemeClr val="tx1"/>
                </a:solidFill>
              </a:rPr>
              <a:t>you can simultaneously or alternatively report issues to :</a:t>
            </a:r>
          </a:p>
          <a:p>
            <a:r>
              <a:rPr lang="en-US" i="1" dirty="0" smtClean="0">
                <a:solidFill>
                  <a:schemeClr val="tx1"/>
                </a:solidFill>
              </a:rPr>
              <a:t>Munson Healthcare Corporate Compliance Hotline at (231) 935-7748</a:t>
            </a:r>
            <a:endParaRPr lang="en-US" i="1" dirty="0">
              <a:solidFill>
                <a:schemeClr val="tx1"/>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chorCtr="0"/>
          <a:lstStyle/>
          <a:p>
            <a:r>
              <a:rPr lang="en-US" sz="3600" b="1" dirty="0" smtClean="0">
                <a:solidFill>
                  <a:schemeClr val="bg1"/>
                </a:solidFill>
              </a:rPr>
              <a:t/>
            </a:r>
            <a:br>
              <a:rPr lang="en-US" sz="3600" b="1" dirty="0" smtClean="0">
                <a:solidFill>
                  <a:schemeClr val="bg1"/>
                </a:solidFill>
              </a:rPr>
            </a:br>
            <a:endParaRPr lang="en-US" sz="3600" b="1" dirty="0">
              <a:solidFill>
                <a:schemeClr val="bg1"/>
              </a:solidFill>
            </a:endParaRPr>
          </a:p>
        </p:txBody>
      </p:sp>
      <p:sp>
        <p:nvSpPr>
          <p:cNvPr id="18" name="Rectangle 2"/>
          <p:cNvSpPr txBox="1">
            <a:spLocks noChangeArrowheads="1"/>
          </p:cNvSpPr>
          <p:nvPr/>
        </p:nvSpPr>
        <p:spPr>
          <a:xfrm>
            <a:off x="896815" y="228600"/>
            <a:ext cx="7772400" cy="868362"/>
          </a:xfrm>
          <a:prstGeom prst="rect">
            <a:avLst/>
          </a:prstGeom>
        </p:spPr>
        <p:txBody>
          <a:bodyPr anchor="b" anchorCtr="0"/>
          <a:lstStyle>
            <a:lvl1pPr algn="l" rtl="0" fontAlgn="base">
              <a:spcBef>
                <a:spcPct val="0"/>
              </a:spcBef>
              <a:spcAft>
                <a:spcPct val="0"/>
              </a:spcAft>
              <a:defRPr sz="3200" b="1">
                <a:solidFill>
                  <a:srgbClr val="041858"/>
                </a:solidFill>
                <a:latin typeface="Calibri" pitchFamily="34" charset="0"/>
                <a:ea typeface="+mj-ea"/>
                <a:cs typeface="Calibri" pitchFamily="34" charset="0"/>
              </a:defRPr>
            </a:lvl1pPr>
            <a:lvl2pPr algn="l" rtl="0" fontAlgn="base">
              <a:spcBef>
                <a:spcPct val="0"/>
              </a:spcBef>
              <a:spcAft>
                <a:spcPct val="0"/>
              </a:spcAft>
              <a:defRPr sz="3200" b="1">
                <a:solidFill>
                  <a:schemeClr val="bg1"/>
                </a:solidFill>
                <a:latin typeface="Arial" charset="0"/>
              </a:defRPr>
            </a:lvl2pPr>
            <a:lvl3pPr algn="l" rtl="0" fontAlgn="base">
              <a:spcBef>
                <a:spcPct val="0"/>
              </a:spcBef>
              <a:spcAft>
                <a:spcPct val="0"/>
              </a:spcAft>
              <a:defRPr sz="3200" b="1">
                <a:solidFill>
                  <a:schemeClr val="bg1"/>
                </a:solidFill>
                <a:latin typeface="Arial" charset="0"/>
              </a:defRPr>
            </a:lvl3pPr>
            <a:lvl4pPr algn="l" rtl="0" fontAlgn="base">
              <a:spcBef>
                <a:spcPct val="0"/>
              </a:spcBef>
              <a:spcAft>
                <a:spcPct val="0"/>
              </a:spcAft>
              <a:defRPr sz="3200" b="1">
                <a:solidFill>
                  <a:schemeClr val="bg1"/>
                </a:solidFill>
                <a:latin typeface="Arial" charset="0"/>
              </a:defRPr>
            </a:lvl4pPr>
            <a:lvl5pPr algn="l" rtl="0" fontAlgn="base">
              <a:spcBef>
                <a:spcPct val="0"/>
              </a:spcBef>
              <a:spcAft>
                <a:spcPct val="0"/>
              </a:spcAft>
              <a:defRPr sz="3200" b="1">
                <a:solidFill>
                  <a:schemeClr val="bg1"/>
                </a:solidFill>
                <a:latin typeface="Arial" charset="0"/>
              </a:defRPr>
            </a:lvl5pPr>
            <a:lvl6pPr marL="457200" algn="l" rtl="0" fontAlgn="base">
              <a:spcBef>
                <a:spcPct val="0"/>
              </a:spcBef>
              <a:spcAft>
                <a:spcPct val="0"/>
              </a:spcAft>
              <a:defRPr sz="3200" b="1">
                <a:solidFill>
                  <a:schemeClr val="bg1"/>
                </a:solidFill>
                <a:latin typeface="Arial" charset="0"/>
              </a:defRPr>
            </a:lvl6pPr>
            <a:lvl7pPr marL="914400" algn="l" rtl="0" fontAlgn="base">
              <a:spcBef>
                <a:spcPct val="0"/>
              </a:spcBef>
              <a:spcAft>
                <a:spcPct val="0"/>
              </a:spcAft>
              <a:defRPr sz="3200" b="1">
                <a:solidFill>
                  <a:schemeClr val="bg1"/>
                </a:solidFill>
                <a:latin typeface="Arial" charset="0"/>
              </a:defRPr>
            </a:lvl7pPr>
            <a:lvl8pPr marL="1371600" algn="l" rtl="0" fontAlgn="base">
              <a:spcBef>
                <a:spcPct val="0"/>
              </a:spcBef>
              <a:spcAft>
                <a:spcPct val="0"/>
              </a:spcAft>
              <a:defRPr sz="3200" b="1">
                <a:solidFill>
                  <a:schemeClr val="bg1"/>
                </a:solidFill>
                <a:latin typeface="Arial" charset="0"/>
              </a:defRPr>
            </a:lvl8pPr>
            <a:lvl9pPr marL="1828800" algn="l" rtl="0" fontAlgn="base">
              <a:spcBef>
                <a:spcPct val="0"/>
              </a:spcBef>
              <a:spcAft>
                <a:spcPct val="0"/>
              </a:spcAft>
              <a:defRPr sz="3200" b="1">
                <a:solidFill>
                  <a:schemeClr val="bg1"/>
                </a:solidFill>
                <a:latin typeface="Arial" charset="0"/>
              </a:defRPr>
            </a:lvl9pPr>
          </a:lstStyle>
          <a:p>
            <a:pPr algn="ctr" eaLnBrk="1" hangingPunct="1">
              <a:buFontTx/>
              <a:buNone/>
            </a:pPr>
            <a:r>
              <a:rPr lang="en-US" i="1" dirty="0" smtClean="0">
                <a:solidFill>
                  <a:prstClr val="white"/>
                </a:solidFill>
              </a:rPr>
              <a:t>True North: Keeping the Patient at the Center of All We Do…</a:t>
            </a:r>
            <a:endParaRPr lang="en-US" sz="2000" b="0" i="1" kern="0" dirty="0">
              <a:solidFill>
                <a:prstClr val="white"/>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7300" y="1200750"/>
            <a:ext cx="4919506" cy="486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7458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457200"/>
            <a:ext cx="6858000" cy="555625"/>
          </a:xfrm>
        </p:spPr>
        <p:txBody>
          <a:bodyPr/>
          <a:lstStyle/>
          <a:p>
            <a:pPr algn="ctr"/>
            <a:r>
              <a:rPr lang="en-US" sz="4000" dirty="0" smtClean="0"/>
              <a:t>Foundations of Safety Culture</a:t>
            </a:r>
            <a:endParaRPr lang="en-US" sz="40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1800" y="1012825"/>
            <a:ext cx="3200400" cy="3200400"/>
          </a:xfrm>
          <a:prstGeom prst="rect">
            <a:avLst/>
          </a:prstGeom>
        </p:spPr>
      </p:pic>
      <p:sp>
        <p:nvSpPr>
          <p:cNvPr id="6" name="Title 1"/>
          <p:cNvSpPr txBox="1">
            <a:spLocks/>
          </p:cNvSpPr>
          <p:nvPr/>
        </p:nvSpPr>
        <p:spPr bwMode="auto">
          <a:xfrm>
            <a:off x="685800" y="4213225"/>
            <a:ext cx="8064500" cy="1354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noAutofit/>
          </a:bodyPr>
          <a:lstStyle>
            <a:lvl1pPr algn="l" rtl="0" fontAlgn="base">
              <a:spcBef>
                <a:spcPct val="0"/>
              </a:spcBef>
              <a:spcAft>
                <a:spcPct val="0"/>
              </a:spcAft>
              <a:defRPr sz="3200" b="1">
                <a:solidFill>
                  <a:schemeClr val="bg1"/>
                </a:solidFill>
                <a:latin typeface="Calibri" pitchFamily="34" charset="0"/>
                <a:ea typeface="+mj-ea"/>
                <a:cs typeface="Calibri" pitchFamily="34" charset="0"/>
              </a:defRPr>
            </a:lvl1pPr>
            <a:lvl2pPr algn="l" rtl="0" fontAlgn="base">
              <a:spcBef>
                <a:spcPct val="0"/>
              </a:spcBef>
              <a:spcAft>
                <a:spcPct val="0"/>
              </a:spcAft>
              <a:defRPr sz="3200" b="1">
                <a:solidFill>
                  <a:schemeClr val="bg1"/>
                </a:solidFill>
                <a:latin typeface="Arial" charset="0"/>
              </a:defRPr>
            </a:lvl2pPr>
            <a:lvl3pPr algn="l" rtl="0" fontAlgn="base">
              <a:spcBef>
                <a:spcPct val="0"/>
              </a:spcBef>
              <a:spcAft>
                <a:spcPct val="0"/>
              </a:spcAft>
              <a:defRPr sz="3200" b="1">
                <a:solidFill>
                  <a:schemeClr val="bg1"/>
                </a:solidFill>
                <a:latin typeface="Arial" charset="0"/>
              </a:defRPr>
            </a:lvl3pPr>
            <a:lvl4pPr algn="l" rtl="0" fontAlgn="base">
              <a:spcBef>
                <a:spcPct val="0"/>
              </a:spcBef>
              <a:spcAft>
                <a:spcPct val="0"/>
              </a:spcAft>
              <a:defRPr sz="3200" b="1">
                <a:solidFill>
                  <a:schemeClr val="bg1"/>
                </a:solidFill>
                <a:latin typeface="Arial" charset="0"/>
              </a:defRPr>
            </a:lvl4pPr>
            <a:lvl5pPr algn="l" rtl="0" fontAlgn="base">
              <a:spcBef>
                <a:spcPct val="0"/>
              </a:spcBef>
              <a:spcAft>
                <a:spcPct val="0"/>
              </a:spcAft>
              <a:defRPr sz="3200" b="1">
                <a:solidFill>
                  <a:schemeClr val="bg1"/>
                </a:solidFill>
                <a:latin typeface="Arial" charset="0"/>
              </a:defRPr>
            </a:lvl5pPr>
            <a:lvl6pPr marL="457200" algn="l" rtl="0" fontAlgn="base">
              <a:spcBef>
                <a:spcPct val="0"/>
              </a:spcBef>
              <a:spcAft>
                <a:spcPct val="0"/>
              </a:spcAft>
              <a:defRPr sz="3200" b="1">
                <a:solidFill>
                  <a:schemeClr val="bg1"/>
                </a:solidFill>
                <a:latin typeface="Arial" charset="0"/>
              </a:defRPr>
            </a:lvl6pPr>
            <a:lvl7pPr marL="914400" algn="l" rtl="0" fontAlgn="base">
              <a:spcBef>
                <a:spcPct val="0"/>
              </a:spcBef>
              <a:spcAft>
                <a:spcPct val="0"/>
              </a:spcAft>
              <a:defRPr sz="3200" b="1">
                <a:solidFill>
                  <a:schemeClr val="bg1"/>
                </a:solidFill>
                <a:latin typeface="Arial" charset="0"/>
              </a:defRPr>
            </a:lvl7pPr>
            <a:lvl8pPr marL="1371600" algn="l" rtl="0" fontAlgn="base">
              <a:spcBef>
                <a:spcPct val="0"/>
              </a:spcBef>
              <a:spcAft>
                <a:spcPct val="0"/>
              </a:spcAft>
              <a:defRPr sz="3200" b="1">
                <a:solidFill>
                  <a:schemeClr val="bg1"/>
                </a:solidFill>
                <a:latin typeface="Arial" charset="0"/>
              </a:defRPr>
            </a:lvl8pPr>
            <a:lvl9pPr marL="1828800" algn="l" rtl="0" fontAlgn="base">
              <a:spcBef>
                <a:spcPct val="0"/>
              </a:spcBef>
              <a:spcAft>
                <a:spcPct val="0"/>
              </a:spcAft>
              <a:defRPr sz="3200" b="1">
                <a:solidFill>
                  <a:schemeClr val="bg1"/>
                </a:solidFill>
                <a:latin typeface="Arial" charset="0"/>
              </a:defRPr>
            </a:lvl9pPr>
          </a:lstStyle>
          <a:p>
            <a:pPr algn="ctr" eaLnBrk="1" hangingPunct="1">
              <a:buFontTx/>
              <a:buNone/>
            </a:pPr>
            <a:r>
              <a:rPr lang="en-US" sz="3600" kern="0" dirty="0" smtClean="0">
                <a:solidFill>
                  <a:srgbClr val="8064A2">
                    <a:lumMod val="60000"/>
                    <a:lumOff val="40000"/>
                  </a:srgbClr>
                </a:solidFill>
              </a:rPr>
              <a:t>Safe Team + Safe Care = ZERO Harm</a:t>
            </a:r>
            <a:r>
              <a:rPr lang="en-US" sz="3600" kern="0" dirty="0" smtClean="0">
                <a:solidFill>
                  <a:prstClr val="black"/>
                </a:solidFill>
              </a:rPr>
              <a:t/>
            </a:r>
            <a:br>
              <a:rPr lang="en-US" sz="3600" kern="0" dirty="0" smtClean="0">
                <a:solidFill>
                  <a:prstClr val="black"/>
                </a:solidFill>
              </a:rPr>
            </a:br>
            <a:r>
              <a:rPr lang="en-US" sz="2800" i="1" kern="0" dirty="0" smtClean="0">
                <a:solidFill>
                  <a:srgbClr val="F79646"/>
                </a:solidFill>
              </a:rPr>
              <a:t>“We cannot have safe patient care without providing a safe environment for our employees first”</a:t>
            </a:r>
            <a:endParaRPr lang="en-US" sz="2800" b="0" i="1" kern="0" dirty="0">
              <a:solidFill>
                <a:srgbClr val="F79646"/>
              </a:solidFill>
            </a:endParaRPr>
          </a:p>
        </p:txBody>
      </p:sp>
      <p:sp>
        <p:nvSpPr>
          <p:cNvPr id="3" name="Slide Number Placeholder 2"/>
          <p:cNvSpPr>
            <a:spLocks noGrp="1"/>
          </p:cNvSpPr>
          <p:nvPr>
            <p:ph type="sldNum" sz="quarter" idx="10"/>
          </p:nvPr>
        </p:nvSpPr>
        <p:spPr/>
        <p:txBody>
          <a:bodyPr/>
          <a:lstStyle/>
          <a:p>
            <a:endParaRPr lang="en-US" dirty="0">
              <a:solidFill>
                <a:prstClr val="white"/>
              </a:solidFill>
            </a:endParaRPr>
          </a:p>
        </p:txBody>
      </p:sp>
      <p:sp>
        <p:nvSpPr>
          <p:cNvPr id="7" name="Rectangle 6"/>
          <p:cNvSpPr/>
          <p:nvPr/>
        </p:nvSpPr>
        <p:spPr>
          <a:xfrm>
            <a:off x="121334" y="6629400"/>
            <a:ext cx="8901332" cy="215444"/>
          </a:xfrm>
          <a:prstGeom prst="rect">
            <a:avLst/>
          </a:prstGeom>
        </p:spPr>
        <p:txBody>
          <a:bodyPr wrap="square">
            <a:spAutoFit/>
          </a:bodyPr>
          <a:lstStyle/>
          <a:p>
            <a:pPr eaLnBrk="1" hangingPunct="1">
              <a:spcBef>
                <a:spcPts val="0"/>
              </a:spcBef>
              <a:spcAft>
                <a:spcPts val="0"/>
              </a:spcAft>
              <a:buFontTx/>
              <a:buNone/>
            </a:pPr>
            <a:r>
              <a:rPr lang="en-US" sz="800" b="0" dirty="0" smtClean="0">
                <a:solidFill>
                  <a:prstClr val="white"/>
                </a:solidFill>
                <a:latin typeface="Calibri" panose="020F0502020204030204" pitchFamily="34" charset="0"/>
                <a:ea typeface="Times New Roman" panose="02020603050405020304" pitchFamily="18" charset="0"/>
                <a:cs typeface="Times New Roman" panose="02020603050405020304" pitchFamily="18" charset="0"/>
              </a:rPr>
              <a:t>The information in the publication is confidential, intended solely for the internal use by Munson Healthcare and its employees, and is provided solely for patient safety improvement and educational purposes.</a:t>
            </a:r>
            <a:endParaRPr lang="en-US" sz="800" b="0" dirty="0">
              <a:solidFill>
                <a:prstClr val="white"/>
              </a:solidFill>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5534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731520" y="0"/>
            <a:ext cx="7955280" cy="868680"/>
          </a:xfrm>
        </p:spPr>
        <p:txBody>
          <a:bodyPr/>
          <a:lstStyle/>
          <a:p>
            <a:pPr eaLnBrk="1" hangingPunct="1"/>
            <a:r>
              <a:rPr lang="en-US" dirty="0" smtClean="0"/>
              <a:t>Safety is Everyone’s Job</a:t>
            </a:r>
          </a:p>
        </p:txBody>
      </p:sp>
      <p:grpSp>
        <p:nvGrpSpPr>
          <p:cNvPr id="25603" name="Group 1"/>
          <p:cNvGrpSpPr>
            <a:grpSpLocks/>
          </p:cNvGrpSpPr>
          <p:nvPr/>
        </p:nvGrpSpPr>
        <p:grpSpPr bwMode="auto">
          <a:xfrm>
            <a:off x="983982" y="3937607"/>
            <a:ext cx="7369279" cy="2120415"/>
            <a:chOff x="2492704" y="3043640"/>
            <a:chExt cx="6372809" cy="2479322"/>
          </a:xfrm>
        </p:grpSpPr>
        <p:sp>
          <p:nvSpPr>
            <p:cNvPr id="3" name="TextBox 2"/>
            <p:cNvSpPr txBox="1"/>
            <p:nvPr/>
          </p:nvSpPr>
          <p:spPr>
            <a:xfrm>
              <a:off x="2555668" y="4587296"/>
              <a:ext cx="6251503" cy="935666"/>
            </a:xfrm>
            <a:prstGeom prst="rect">
              <a:avLst/>
            </a:prstGeom>
            <a:noFill/>
            <a:ln w="19050">
              <a:noFill/>
            </a:ln>
          </p:spPr>
          <p:txBody>
            <a:bodyPr wrap="square">
              <a:spAutoFit/>
            </a:bodyPr>
            <a:lstStyle/>
            <a:p>
              <a:pPr algn="just" defTabSz="457200" eaLnBrk="1" fontAlgn="auto" hangingPunct="1">
                <a:spcBef>
                  <a:spcPts val="0"/>
                </a:spcBef>
                <a:spcAft>
                  <a:spcPts val="0"/>
                </a:spcAft>
                <a:buFontTx/>
                <a:buNone/>
                <a:defRPr/>
              </a:pPr>
              <a:r>
                <a:rPr lang="en-US" sz="1800" b="0" dirty="0">
                  <a:solidFill>
                    <a:prstClr val="white"/>
                  </a:solidFill>
                  <a:latin typeface="Calibri" panose="020F0502020204030204" pitchFamily="34" charset="0"/>
                  <a:cs typeface="Calibri" panose="020F0502020204030204" pitchFamily="34" charset="0"/>
                </a:rPr>
                <a:t>Improperly stored chicken </a:t>
              </a:r>
              <a:r>
                <a:rPr lang="en-US" b="0" dirty="0">
                  <a:solidFill>
                    <a:prstClr val="white"/>
                  </a:solidFill>
                  <a:latin typeface="Calibri" panose="020F0502020204030204" pitchFamily="34" charset="0"/>
                  <a:cs typeface="Calibri" panose="020F0502020204030204" pitchFamily="34" charset="0"/>
                </a:rPr>
                <a:t>salad caused 3 patient deaths at a Louisiana hospital.  Another 42 patients as well as 12 staff became ill after eating the contaminated food. The incident caused the resignation of two administrators as well as many staff and policy changes.</a:t>
              </a:r>
            </a:p>
          </p:txBody>
        </p:sp>
        <p:sp>
          <p:nvSpPr>
            <p:cNvPr id="5" name="TextBox 4"/>
            <p:cNvSpPr txBox="1"/>
            <p:nvPr/>
          </p:nvSpPr>
          <p:spPr>
            <a:xfrm>
              <a:off x="2497327" y="4098521"/>
              <a:ext cx="6368185" cy="359872"/>
            </a:xfrm>
            <a:prstGeom prst="rect">
              <a:avLst/>
            </a:prstGeom>
            <a:noFill/>
            <a:ln w="19050">
              <a:noFill/>
            </a:ln>
          </p:spPr>
          <p:txBody>
            <a:bodyPr wrap="square">
              <a:spAutoFit/>
            </a:bodyPr>
            <a:lstStyle/>
            <a:p>
              <a:pPr algn="just" defTabSz="457200" eaLnBrk="1" fontAlgn="auto" hangingPunct="1">
                <a:spcBef>
                  <a:spcPts val="0"/>
                </a:spcBef>
                <a:spcAft>
                  <a:spcPts val="0"/>
                </a:spcAft>
                <a:buFontTx/>
                <a:buNone/>
                <a:defRPr/>
              </a:pPr>
              <a:endParaRPr lang="en-US" b="0" dirty="0">
                <a:solidFill>
                  <a:prstClr val="white"/>
                </a:solidFill>
                <a:latin typeface="Calibri" panose="020F0502020204030204" pitchFamily="34" charset="0"/>
                <a:cs typeface="Calibri" panose="020F0502020204030204" pitchFamily="34" charset="0"/>
              </a:endParaRPr>
            </a:p>
          </p:txBody>
        </p:sp>
        <p:sp>
          <p:nvSpPr>
            <p:cNvPr id="7" name="TextBox 6"/>
            <p:cNvSpPr txBox="1"/>
            <p:nvPr/>
          </p:nvSpPr>
          <p:spPr>
            <a:xfrm>
              <a:off x="2492704" y="3043640"/>
              <a:ext cx="6372809" cy="935666"/>
            </a:xfrm>
            <a:prstGeom prst="rect">
              <a:avLst/>
            </a:prstGeom>
            <a:noFill/>
            <a:ln w="19050">
              <a:noFill/>
            </a:ln>
          </p:spPr>
          <p:txBody>
            <a:bodyPr wrap="square">
              <a:spAutoFit/>
            </a:bodyPr>
            <a:lstStyle/>
            <a:p>
              <a:pPr algn="just" defTabSz="457200" eaLnBrk="1" fontAlgn="auto" hangingPunct="1">
                <a:spcBef>
                  <a:spcPts val="0"/>
                </a:spcBef>
                <a:spcAft>
                  <a:spcPts val="0"/>
                </a:spcAft>
                <a:buFontTx/>
                <a:buNone/>
                <a:defRPr/>
              </a:pPr>
              <a:r>
                <a:rPr lang="en-US" b="0" dirty="0">
                  <a:solidFill>
                    <a:prstClr val="white"/>
                  </a:solidFill>
                  <a:latin typeface="Calibri" panose="020F0502020204030204" pitchFamily="34" charset="0"/>
                  <a:cs typeface="Calibri" panose="020F0502020204030204" pitchFamily="34" charset="0"/>
                </a:rPr>
                <a:t>An Indiana building services worker </a:t>
              </a:r>
              <a:r>
                <a:rPr lang="en-US" sz="1800" b="0" dirty="0">
                  <a:solidFill>
                    <a:prstClr val="white"/>
                  </a:solidFill>
                  <a:latin typeface="Calibri" panose="020F0502020204030204" pitchFamily="34" charset="0"/>
                  <a:cs typeface="Calibri" panose="020F0502020204030204" pitchFamily="34" charset="0"/>
                </a:rPr>
                <a:t>replaces a broken shower curtain rod </a:t>
              </a:r>
              <a:r>
                <a:rPr lang="en-US" b="0" dirty="0">
                  <a:solidFill>
                    <a:prstClr val="white"/>
                  </a:solidFill>
                  <a:latin typeface="Calibri" panose="020F0502020204030204" pitchFamily="34" charset="0"/>
                  <a:cs typeface="Calibri" panose="020F0502020204030204" pitchFamily="34" charset="0"/>
                </a:rPr>
                <a:t>on a behavioral health unit. The first rod broke (as intended) during a suicide attempt. The replacement rod was not the approved break-away type. The second attempt was successful.</a:t>
              </a:r>
            </a:p>
          </p:txBody>
        </p:sp>
      </p:grpSp>
      <p:grpSp>
        <p:nvGrpSpPr>
          <p:cNvPr id="25604" name="Group 10"/>
          <p:cNvGrpSpPr>
            <a:grpSpLocks/>
          </p:cNvGrpSpPr>
          <p:nvPr/>
        </p:nvGrpSpPr>
        <p:grpSpPr bwMode="auto">
          <a:xfrm>
            <a:off x="652765" y="1164829"/>
            <a:ext cx="6750320" cy="2180784"/>
            <a:chOff x="749375" y="2091882"/>
            <a:chExt cx="5337021" cy="3893359"/>
          </a:xfrm>
        </p:grpSpPr>
        <p:sp>
          <p:nvSpPr>
            <p:cNvPr id="12" name="TextBox 11"/>
            <p:cNvSpPr txBox="1"/>
            <p:nvPr/>
          </p:nvSpPr>
          <p:spPr>
            <a:xfrm>
              <a:off x="751972" y="2091882"/>
              <a:ext cx="5334424" cy="2307793"/>
            </a:xfrm>
            <a:prstGeom prst="rect">
              <a:avLst/>
            </a:prstGeom>
            <a:noFill/>
            <a:ln w="19050">
              <a:noFill/>
            </a:ln>
          </p:spPr>
          <p:txBody>
            <a:bodyPr>
              <a:spAutoFit/>
            </a:bodyPr>
            <a:lstStyle/>
            <a:p>
              <a:pPr algn="just" defTabSz="457200" eaLnBrk="1" fontAlgn="auto" hangingPunct="1">
                <a:spcBef>
                  <a:spcPts val="0"/>
                </a:spcBef>
                <a:spcAft>
                  <a:spcPts val="0"/>
                </a:spcAft>
                <a:buFontTx/>
                <a:buNone/>
                <a:defRPr/>
              </a:pPr>
              <a:r>
                <a:rPr lang="en-US" b="0" dirty="0">
                  <a:solidFill>
                    <a:prstClr val="white"/>
                  </a:solidFill>
                  <a:latin typeface="Calibri" panose="020F0502020204030204" pitchFamily="34" charset="0"/>
                  <a:cs typeface="Calibri" panose="020F0502020204030204" pitchFamily="34" charset="0"/>
                </a:rPr>
                <a:t>A Washington </a:t>
              </a:r>
              <a:r>
                <a:rPr lang="en-US" sz="1800" b="0" dirty="0">
                  <a:solidFill>
                    <a:prstClr val="white"/>
                  </a:solidFill>
                  <a:latin typeface="Calibri" panose="020F0502020204030204" pitchFamily="34" charset="0"/>
                  <a:cs typeface="Calibri" panose="020F0502020204030204" pitchFamily="34" charset="0"/>
                </a:rPr>
                <a:t>environmental services worker stores a clear cleaning fluid in an container used for dye</a:t>
              </a:r>
              <a:r>
                <a:rPr lang="en-US" b="0" dirty="0">
                  <a:solidFill>
                    <a:prstClr val="white"/>
                  </a:solidFill>
                  <a:latin typeface="Calibri" panose="020F0502020204030204" pitchFamily="34" charset="0"/>
                  <a:cs typeface="Calibri" panose="020F0502020204030204" pitchFamily="34" charset="0"/>
                </a:rPr>
                <a:t>. A patient is later injected with the fluid</a:t>
              </a:r>
              <a:r>
                <a:rPr lang="en-US" b="0" dirty="0" smtClean="0">
                  <a:solidFill>
                    <a:prstClr val="white"/>
                  </a:solidFill>
                  <a:latin typeface="Calibri" panose="020F0502020204030204" pitchFamily="34" charset="0"/>
                  <a:cs typeface="Calibri" panose="020F0502020204030204" pitchFamily="34" charset="0"/>
                </a:rPr>
                <a:t>.</a:t>
              </a:r>
            </a:p>
            <a:p>
              <a:pPr algn="just" defTabSz="457200" eaLnBrk="1" fontAlgn="auto" hangingPunct="1">
                <a:spcBef>
                  <a:spcPts val="0"/>
                </a:spcBef>
                <a:spcAft>
                  <a:spcPts val="0"/>
                </a:spcAft>
                <a:buFontTx/>
                <a:buNone/>
                <a:defRPr/>
              </a:pPr>
              <a:endParaRPr lang="en-US" b="0" dirty="0">
                <a:solidFill>
                  <a:prstClr val="white"/>
                </a:solidFill>
                <a:latin typeface="Calibri" panose="020F0502020204030204" pitchFamily="34" charset="0"/>
                <a:cs typeface="Calibri" panose="020F0502020204030204" pitchFamily="34" charset="0"/>
              </a:endParaRPr>
            </a:p>
            <a:p>
              <a:pPr algn="just" defTabSz="457200" eaLnBrk="1" fontAlgn="auto" hangingPunct="1">
                <a:spcBef>
                  <a:spcPts val="0"/>
                </a:spcBef>
                <a:spcAft>
                  <a:spcPts val="0"/>
                </a:spcAft>
                <a:buFontTx/>
                <a:buNone/>
                <a:defRPr/>
              </a:pPr>
              <a:endParaRPr lang="en-US" b="0" dirty="0" smtClean="0">
                <a:solidFill>
                  <a:prstClr val="white"/>
                </a:solidFill>
                <a:latin typeface="Calibri" panose="020F0502020204030204" pitchFamily="34" charset="0"/>
                <a:cs typeface="Calibri" panose="020F0502020204030204" pitchFamily="34" charset="0"/>
              </a:endParaRPr>
            </a:p>
            <a:p>
              <a:pPr algn="just" defTabSz="457200" eaLnBrk="1" fontAlgn="auto" hangingPunct="1">
                <a:spcBef>
                  <a:spcPts val="0"/>
                </a:spcBef>
                <a:spcAft>
                  <a:spcPts val="0"/>
                </a:spcAft>
                <a:buFontTx/>
                <a:buNone/>
                <a:defRPr/>
              </a:pPr>
              <a:endParaRPr lang="en-US" b="0" dirty="0">
                <a:solidFill>
                  <a:prstClr val="white"/>
                </a:solidFill>
                <a:latin typeface="Calibri" panose="020F0502020204030204" pitchFamily="34" charset="0"/>
                <a:cs typeface="Calibri" panose="020F0502020204030204" pitchFamily="34" charset="0"/>
              </a:endParaRPr>
            </a:p>
          </p:txBody>
        </p:sp>
        <p:sp>
          <p:nvSpPr>
            <p:cNvPr id="14" name="TextBox 13"/>
            <p:cNvSpPr txBox="1"/>
            <p:nvPr/>
          </p:nvSpPr>
          <p:spPr>
            <a:xfrm>
              <a:off x="749375" y="4556608"/>
              <a:ext cx="5321229" cy="1428633"/>
            </a:xfrm>
            <a:prstGeom prst="rect">
              <a:avLst/>
            </a:prstGeom>
            <a:noFill/>
            <a:ln w="19050">
              <a:noFill/>
            </a:ln>
          </p:spPr>
          <p:txBody>
            <a:bodyPr>
              <a:spAutoFit/>
            </a:bodyPr>
            <a:lstStyle/>
            <a:p>
              <a:pPr algn="just" defTabSz="457200" eaLnBrk="1" fontAlgn="auto" hangingPunct="1">
                <a:spcBef>
                  <a:spcPts val="0"/>
                </a:spcBef>
                <a:spcAft>
                  <a:spcPts val="0"/>
                </a:spcAft>
                <a:buFontTx/>
                <a:buNone/>
                <a:defRPr/>
              </a:pPr>
              <a:r>
                <a:rPr lang="en-US" b="0" dirty="0">
                  <a:solidFill>
                    <a:prstClr val="white"/>
                  </a:solidFill>
                  <a:latin typeface="Calibri" panose="020F0502020204030204" pitchFamily="34" charset="0"/>
                  <a:cs typeface="Calibri" panose="020F0502020204030204" pitchFamily="34" charset="0"/>
                </a:rPr>
                <a:t>Texas hospital </a:t>
              </a:r>
              <a:r>
                <a:rPr lang="en-US" sz="1800" b="0" dirty="0">
                  <a:solidFill>
                    <a:prstClr val="white"/>
                  </a:solidFill>
                  <a:latin typeface="Calibri" panose="020F0502020204030204" pitchFamily="34" charset="0"/>
                  <a:cs typeface="Calibri" panose="020F0502020204030204" pitchFamily="34" charset="0"/>
                </a:rPr>
                <a:t>volunteers saw a new mom and dad in need of help. </a:t>
              </a:r>
              <a:r>
                <a:rPr lang="en-US" b="0" dirty="0">
                  <a:solidFill>
                    <a:prstClr val="white"/>
                  </a:solidFill>
                  <a:latin typeface="Calibri" panose="020F0502020204030204" pitchFamily="34" charset="0"/>
                  <a:cs typeface="Calibri" panose="020F0502020204030204" pitchFamily="34" charset="0"/>
                </a:rPr>
                <a:t>They assisted the new parents to the front door, pushing the wheelchair for dad. The couple had just snatched the baby from a birthing room while mom slept.</a:t>
              </a:r>
            </a:p>
          </p:txBody>
        </p:sp>
      </p:grpSp>
      <p:pic>
        <p:nvPicPr>
          <p:cNvPr id="17" name="Picture 8" descr="http://www.salisbury.nhs.uk/whychooseus/hospitalcleanliness/hospitalcleanlines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749605"/>
            <a:ext cx="1257901" cy="704836"/>
          </a:xfrm>
          <a:prstGeom prst="rect">
            <a:avLst/>
          </a:prstGeom>
          <a:ln w="127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0" name="Picture 2" descr="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47" y="4487794"/>
            <a:ext cx="969088" cy="1040257"/>
          </a:xfrm>
          <a:prstGeom prst="rect">
            <a:avLst/>
          </a:prstGeom>
          <a:noFill/>
          <a:ln w="127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9" name="Picture 2" descr="http://www.dameronhospital.org/images/volunteer_pic.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88510" y="3132259"/>
            <a:ext cx="1364750" cy="734483"/>
          </a:xfrm>
          <a:prstGeom prst="rect">
            <a:avLst/>
          </a:prstGeom>
          <a:ln w="127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2" name="Picture 2" descr="http://t1.gstatic.com/images?q=tbn:ANd9GcSNq9E3qefpzfYvnNMDaMxoZbTUJJsj6nirTiPWlQSlp6-Sls8&amp;t=1&amp;usg=__Csxq6VuuFsDQ8rTY9hbiHicL-i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43283" y="4532553"/>
            <a:ext cx="1176740" cy="703972"/>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F3A6ED8E-AAB4-44A7-8950-92F46B374562}" type="slidenum">
              <a:rPr lang="en-US" smtClean="0">
                <a:solidFill>
                  <a:prstClr val="white"/>
                </a:solidFill>
              </a:rPr>
              <a:pPr/>
              <a:t>7</a:t>
            </a:fld>
            <a:endParaRPr lang="en-US">
              <a:solidFill>
                <a:prstClr val="white"/>
              </a:solidFill>
            </a:endParaRPr>
          </a:p>
        </p:txBody>
      </p:sp>
    </p:spTree>
    <p:extLst>
      <p:ext uri="{BB962C8B-B14F-4D97-AF65-F5344CB8AC3E}">
        <p14:creationId xmlns:p14="http://schemas.microsoft.com/office/powerpoint/2010/main" val="16397091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a:ln>
            <a:noFill/>
          </a:ln>
        </p:spPr>
        <p:txBody>
          <a:bodyPr/>
          <a:lstStyle/>
          <a:p>
            <a:pPr algn="ctr"/>
            <a:r>
              <a:rPr lang="en-US" sz="4400" dirty="0" smtClean="0"/>
              <a:t>Five Safety Behaviors – </a:t>
            </a:r>
            <a:r>
              <a:rPr lang="en-US" sz="4000" dirty="0" smtClean="0">
                <a:solidFill>
                  <a:srgbClr val="FF0000"/>
                </a:solidFill>
              </a:rPr>
              <a:t>What Can I Do?</a:t>
            </a:r>
            <a:endParaRPr lang="en-US" sz="4000" dirty="0">
              <a:solidFill>
                <a:srgbClr val="FF0000"/>
              </a:solidFill>
            </a:endParaRPr>
          </a:p>
        </p:txBody>
      </p:sp>
      <p:graphicFrame>
        <p:nvGraphicFramePr>
          <p:cNvPr id="4" name="Diagram 3"/>
          <p:cNvGraphicFramePr/>
          <p:nvPr>
            <p:extLst>
              <p:ext uri="{D42A27DB-BD31-4B8C-83A1-F6EECF244321}">
                <p14:modId xmlns:p14="http://schemas.microsoft.com/office/powerpoint/2010/main" val="2354354648"/>
              </p:ext>
            </p:extLst>
          </p:nvPr>
        </p:nvGraphicFramePr>
        <p:xfrm>
          <a:off x="228600" y="1143000"/>
          <a:ext cx="8686800"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2"/>
          </p:nvPr>
        </p:nvSpPr>
        <p:spPr/>
        <p:txBody>
          <a:bodyPr/>
          <a:lstStyle/>
          <a:p>
            <a:fld id="{F3A6ED8E-AAB4-44A7-8950-92F46B374562}" type="slidenum">
              <a:rPr lang="en-US" smtClean="0">
                <a:solidFill>
                  <a:prstClr val="white"/>
                </a:solidFill>
              </a:rPr>
              <a:pPr/>
              <a:t>8</a:t>
            </a:fld>
            <a:endParaRPr lang="en-US">
              <a:solidFill>
                <a:prstClr val="white"/>
              </a:solidFill>
            </a:endParaRPr>
          </a:p>
        </p:txBody>
      </p:sp>
      <p:cxnSp>
        <p:nvCxnSpPr>
          <p:cNvPr id="17" name="Straight Connector 16"/>
          <p:cNvCxnSpPr/>
          <p:nvPr/>
        </p:nvCxnSpPr>
        <p:spPr>
          <a:xfrm>
            <a:off x="5715000" y="2743200"/>
            <a:ext cx="199293" cy="1"/>
          </a:xfrm>
          <a:prstGeom prst="line">
            <a:avLst/>
          </a:prstGeom>
        </p:spPr>
        <p:style>
          <a:lnRef idx="1">
            <a:schemeClr val="dk1"/>
          </a:lnRef>
          <a:fillRef idx="0">
            <a:schemeClr val="dk1"/>
          </a:fillRef>
          <a:effectRef idx="0">
            <a:schemeClr val="dk1"/>
          </a:effectRef>
          <a:fontRef idx="minor">
            <a:schemeClr val="tx1"/>
          </a:fontRef>
        </p:style>
      </p:cxnSp>
      <p:sp>
        <p:nvSpPr>
          <p:cNvPr id="10" name="TextBox 9"/>
          <p:cNvSpPr txBox="1"/>
          <p:nvPr/>
        </p:nvSpPr>
        <p:spPr>
          <a:xfrm>
            <a:off x="5908431" y="2417636"/>
            <a:ext cx="3147646" cy="584775"/>
          </a:xfrm>
          <a:prstGeom prst="rect">
            <a:avLst/>
          </a:prstGeom>
          <a:noFill/>
        </p:spPr>
        <p:txBody>
          <a:bodyPr wrap="square" rtlCol="0">
            <a:spAutoFit/>
          </a:bodyPr>
          <a:lstStyle/>
          <a:p>
            <a:pPr algn="l" eaLnBrk="1" hangingPunct="1">
              <a:buFontTx/>
              <a:buNone/>
            </a:pPr>
            <a:r>
              <a:rPr lang="en-US" sz="800" dirty="0" smtClean="0">
                <a:solidFill>
                  <a:prstClr val="black"/>
                </a:solidFill>
                <a:latin typeface="Arial" panose="020B0604020202020204" pitchFamily="34" charset="0"/>
                <a:cs typeface="Arial" panose="020B0604020202020204" pitchFamily="34" charset="0"/>
              </a:rPr>
              <a:t>A</a:t>
            </a:r>
            <a:r>
              <a:rPr lang="en-US" sz="800" b="0" dirty="0" smtClean="0">
                <a:solidFill>
                  <a:prstClr val="black"/>
                </a:solidFill>
                <a:latin typeface="Arial" panose="020B0604020202020204" pitchFamily="34" charset="0"/>
                <a:cs typeface="Arial" panose="020B0604020202020204" pitchFamily="34" charset="0"/>
              </a:rPr>
              <a:t>sk a question</a:t>
            </a:r>
          </a:p>
          <a:p>
            <a:pPr algn="l" eaLnBrk="1" hangingPunct="1">
              <a:buFontTx/>
              <a:buNone/>
            </a:pPr>
            <a:r>
              <a:rPr lang="en-US" sz="800" b="0" dirty="0" smtClean="0">
                <a:solidFill>
                  <a:prstClr val="black"/>
                </a:solidFill>
                <a:latin typeface="Arial" panose="020B0604020202020204" pitchFamily="34" charset="0"/>
                <a:cs typeface="Arial" panose="020B0604020202020204" pitchFamily="34" charset="0"/>
              </a:rPr>
              <a:t>Make a </a:t>
            </a:r>
            <a:r>
              <a:rPr lang="en-US" sz="800" dirty="0" smtClean="0">
                <a:solidFill>
                  <a:prstClr val="black"/>
                </a:solidFill>
                <a:latin typeface="Arial" panose="020B0604020202020204" pitchFamily="34" charset="0"/>
                <a:cs typeface="Arial" panose="020B0604020202020204" pitchFamily="34" charset="0"/>
              </a:rPr>
              <a:t>R</a:t>
            </a:r>
            <a:r>
              <a:rPr lang="en-US" sz="800" b="0" dirty="0" smtClean="0">
                <a:solidFill>
                  <a:prstClr val="black"/>
                </a:solidFill>
                <a:latin typeface="Arial" panose="020B0604020202020204" pitchFamily="34" charset="0"/>
                <a:cs typeface="Arial" panose="020B0604020202020204" pitchFamily="34" charset="0"/>
              </a:rPr>
              <a:t>equest</a:t>
            </a:r>
          </a:p>
          <a:p>
            <a:pPr algn="l" eaLnBrk="1" hangingPunct="1">
              <a:buFontTx/>
              <a:buNone/>
            </a:pPr>
            <a:r>
              <a:rPr lang="en-US" sz="800" b="0" dirty="0" smtClean="0">
                <a:solidFill>
                  <a:prstClr val="black"/>
                </a:solidFill>
                <a:latin typeface="Arial" panose="020B0604020202020204" pitchFamily="34" charset="0"/>
                <a:cs typeface="Arial" panose="020B0604020202020204" pitchFamily="34" charset="0"/>
              </a:rPr>
              <a:t>Voice a </a:t>
            </a:r>
            <a:r>
              <a:rPr lang="en-US" sz="800" dirty="0" smtClean="0">
                <a:solidFill>
                  <a:prstClr val="black"/>
                </a:solidFill>
                <a:latin typeface="Arial" panose="020B0604020202020204" pitchFamily="34" charset="0"/>
                <a:cs typeface="Arial" panose="020B0604020202020204" pitchFamily="34" charset="0"/>
              </a:rPr>
              <a:t>C</a:t>
            </a:r>
            <a:r>
              <a:rPr lang="en-US" sz="800" b="0" dirty="0" smtClean="0">
                <a:solidFill>
                  <a:prstClr val="black"/>
                </a:solidFill>
                <a:latin typeface="Arial" panose="020B0604020202020204" pitchFamily="34" charset="0"/>
                <a:cs typeface="Arial" panose="020B0604020202020204" pitchFamily="34" charset="0"/>
              </a:rPr>
              <a:t>oncern – Use safety phrase: “I have a concern.”</a:t>
            </a:r>
          </a:p>
          <a:p>
            <a:pPr algn="l" eaLnBrk="1" hangingPunct="1">
              <a:buFontTx/>
              <a:buNone/>
            </a:pPr>
            <a:r>
              <a:rPr lang="en-US" sz="800" b="0" dirty="0" smtClean="0">
                <a:solidFill>
                  <a:prstClr val="black"/>
                </a:solidFill>
                <a:latin typeface="Arial" panose="020B0604020202020204" pitchFamily="34" charset="0"/>
                <a:cs typeface="Arial" panose="020B0604020202020204" pitchFamily="34" charset="0"/>
              </a:rPr>
              <a:t>If no response, use the </a:t>
            </a:r>
            <a:r>
              <a:rPr lang="en-US" sz="800" dirty="0" smtClean="0">
                <a:solidFill>
                  <a:prstClr val="black"/>
                </a:solidFill>
                <a:latin typeface="Arial" panose="020B0604020202020204" pitchFamily="34" charset="0"/>
                <a:cs typeface="Arial" panose="020B0604020202020204" pitchFamily="34" charset="0"/>
              </a:rPr>
              <a:t>C</a:t>
            </a:r>
            <a:r>
              <a:rPr lang="en-US" sz="800" b="0" dirty="0" smtClean="0">
                <a:solidFill>
                  <a:prstClr val="black"/>
                </a:solidFill>
                <a:latin typeface="Arial" panose="020B0604020202020204" pitchFamily="34" charset="0"/>
                <a:cs typeface="Arial" panose="020B0604020202020204" pitchFamily="34" charset="0"/>
              </a:rPr>
              <a:t>hain of Command.</a:t>
            </a:r>
          </a:p>
        </p:txBody>
      </p:sp>
      <p:cxnSp>
        <p:nvCxnSpPr>
          <p:cNvPr id="32" name="Straight Connector 31"/>
          <p:cNvCxnSpPr/>
          <p:nvPr/>
        </p:nvCxnSpPr>
        <p:spPr>
          <a:xfrm>
            <a:off x="5908431" y="2417636"/>
            <a:ext cx="0" cy="573899"/>
          </a:xfrm>
          <a:prstGeom prst="line">
            <a:avLst/>
          </a:prstGeom>
        </p:spPr>
        <p:style>
          <a:lnRef idx="1">
            <a:schemeClr val="dk1"/>
          </a:lnRef>
          <a:fillRef idx="0">
            <a:schemeClr val="dk1"/>
          </a:fillRef>
          <a:effectRef idx="0">
            <a:schemeClr val="dk1"/>
          </a:effectRef>
          <a:fontRef idx="minor">
            <a:schemeClr val="tx1"/>
          </a:fontRef>
        </p:style>
      </p:cxnSp>
      <p:cxnSp>
        <p:nvCxnSpPr>
          <p:cNvPr id="37" name="Straight Connector 36"/>
          <p:cNvCxnSpPr/>
          <p:nvPr/>
        </p:nvCxnSpPr>
        <p:spPr>
          <a:xfrm>
            <a:off x="5908431" y="2417636"/>
            <a:ext cx="492369" cy="0"/>
          </a:xfrm>
          <a:prstGeom prst="line">
            <a:avLst/>
          </a:prstGeom>
        </p:spPr>
        <p:style>
          <a:lnRef idx="1">
            <a:schemeClr val="dk1"/>
          </a:lnRef>
          <a:fillRef idx="0">
            <a:schemeClr val="dk1"/>
          </a:fillRef>
          <a:effectRef idx="0">
            <a:schemeClr val="dk1"/>
          </a:effectRef>
          <a:fontRef idx="minor">
            <a:schemeClr val="tx1"/>
          </a:fontRef>
        </p:style>
      </p:cxnSp>
      <p:cxnSp>
        <p:nvCxnSpPr>
          <p:cNvPr id="39" name="Straight Connector 38"/>
          <p:cNvCxnSpPr/>
          <p:nvPr/>
        </p:nvCxnSpPr>
        <p:spPr>
          <a:xfrm>
            <a:off x="5908431" y="2991535"/>
            <a:ext cx="492369" cy="0"/>
          </a:xfrm>
          <a:prstGeom prst="line">
            <a:avLst/>
          </a:prstGeom>
        </p:spPr>
        <p:style>
          <a:lnRef idx="1">
            <a:schemeClr val="dk1"/>
          </a:lnRef>
          <a:fillRef idx="0">
            <a:schemeClr val="dk1"/>
          </a:fillRef>
          <a:effectRef idx="0">
            <a:schemeClr val="dk1"/>
          </a:effectRef>
          <a:fontRef idx="minor">
            <a:schemeClr val="tx1"/>
          </a:fontRef>
        </p:style>
      </p:cxnSp>
      <p:sp>
        <p:nvSpPr>
          <p:cNvPr id="42" name="TextBox 41"/>
          <p:cNvSpPr txBox="1"/>
          <p:nvPr/>
        </p:nvSpPr>
        <p:spPr>
          <a:xfrm>
            <a:off x="6076238" y="3335373"/>
            <a:ext cx="3128554" cy="600164"/>
          </a:xfrm>
          <a:prstGeom prst="rect">
            <a:avLst/>
          </a:prstGeom>
          <a:noFill/>
        </p:spPr>
        <p:txBody>
          <a:bodyPr wrap="square" rtlCol="0">
            <a:spAutoFit/>
          </a:bodyPr>
          <a:lstStyle/>
          <a:p>
            <a:pPr algn="l" eaLnBrk="1" hangingPunct="1">
              <a:buFontTx/>
              <a:buNone/>
            </a:pPr>
            <a:r>
              <a:rPr lang="en-US" sz="800" dirty="0" smtClean="0">
                <a:solidFill>
                  <a:prstClr val="black"/>
                </a:solidFill>
                <a:latin typeface="Arial" panose="020B0604020202020204" pitchFamily="34" charset="0"/>
                <a:cs typeface="Arial" panose="020B0604020202020204" pitchFamily="34" charset="0"/>
              </a:rPr>
              <a:t>S</a:t>
            </a:r>
            <a:r>
              <a:rPr lang="en-US" sz="800" b="0" dirty="0" smtClean="0">
                <a:solidFill>
                  <a:prstClr val="black"/>
                </a:solidFill>
                <a:latin typeface="Arial" panose="020B0604020202020204" pitchFamily="34" charset="0"/>
                <a:cs typeface="Arial" panose="020B0604020202020204" pitchFamily="34" charset="0"/>
              </a:rPr>
              <a:t>ituation: what is the problem, patient or project?</a:t>
            </a:r>
          </a:p>
          <a:p>
            <a:pPr algn="l" eaLnBrk="1" hangingPunct="1">
              <a:buFontTx/>
              <a:buNone/>
            </a:pPr>
            <a:r>
              <a:rPr lang="en-US" sz="800" dirty="0" smtClean="0">
                <a:solidFill>
                  <a:prstClr val="black"/>
                </a:solidFill>
                <a:latin typeface="Arial" panose="020B0604020202020204" pitchFamily="34" charset="0"/>
                <a:cs typeface="Arial" panose="020B0604020202020204" pitchFamily="34" charset="0"/>
              </a:rPr>
              <a:t>B</a:t>
            </a:r>
            <a:r>
              <a:rPr lang="en-US" sz="800" b="0" dirty="0" smtClean="0">
                <a:solidFill>
                  <a:prstClr val="black"/>
                </a:solidFill>
                <a:latin typeface="Arial" panose="020B0604020202020204" pitchFamily="34" charset="0"/>
                <a:cs typeface="Arial" panose="020B0604020202020204" pitchFamily="34" charset="0"/>
              </a:rPr>
              <a:t>ackground: what is the relevant information?</a:t>
            </a:r>
          </a:p>
          <a:p>
            <a:pPr algn="l" eaLnBrk="1" hangingPunct="1">
              <a:buFontTx/>
              <a:buNone/>
            </a:pPr>
            <a:r>
              <a:rPr lang="en-US" sz="800" dirty="0" smtClean="0">
                <a:solidFill>
                  <a:prstClr val="black"/>
                </a:solidFill>
                <a:latin typeface="Arial" panose="020B0604020202020204" pitchFamily="34" charset="0"/>
                <a:cs typeface="Arial" panose="020B0604020202020204" pitchFamily="34" charset="0"/>
              </a:rPr>
              <a:t>A</a:t>
            </a:r>
            <a:r>
              <a:rPr lang="en-US" sz="800" b="0" dirty="0" smtClean="0">
                <a:solidFill>
                  <a:prstClr val="black"/>
                </a:solidFill>
                <a:latin typeface="Arial" panose="020B0604020202020204" pitchFamily="34" charset="0"/>
                <a:cs typeface="Arial" panose="020B0604020202020204" pitchFamily="34" charset="0"/>
              </a:rPr>
              <a:t>ssessment: what is your read of the problem?</a:t>
            </a:r>
          </a:p>
          <a:p>
            <a:pPr algn="l" eaLnBrk="1" hangingPunct="1">
              <a:buFontTx/>
              <a:buNone/>
            </a:pPr>
            <a:r>
              <a:rPr lang="en-US" sz="800" dirty="0" smtClean="0">
                <a:solidFill>
                  <a:prstClr val="black"/>
                </a:solidFill>
                <a:latin typeface="Arial" panose="020B0604020202020204" pitchFamily="34" charset="0"/>
                <a:cs typeface="Arial" panose="020B0604020202020204" pitchFamily="34" charset="0"/>
              </a:rPr>
              <a:t>R</a:t>
            </a:r>
            <a:r>
              <a:rPr lang="en-US" sz="800" b="0" dirty="0" smtClean="0">
                <a:solidFill>
                  <a:prstClr val="black"/>
                </a:solidFill>
                <a:latin typeface="Arial" panose="020B0604020202020204" pitchFamily="34" charset="0"/>
                <a:cs typeface="Arial" panose="020B0604020202020204" pitchFamily="34" charset="0"/>
              </a:rPr>
              <a:t>ecommendation: what is your request or recommendation</a:t>
            </a:r>
            <a:r>
              <a:rPr lang="en-US" sz="900" b="0" dirty="0" smtClean="0">
                <a:solidFill>
                  <a:prstClr val="black"/>
                </a:solidFill>
                <a:latin typeface="Arial" panose="020B0604020202020204" pitchFamily="34" charset="0"/>
                <a:cs typeface="Arial" panose="020B0604020202020204" pitchFamily="34" charset="0"/>
              </a:rPr>
              <a:t>?</a:t>
            </a:r>
            <a:endParaRPr lang="en-US" sz="900" dirty="0">
              <a:solidFill>
                <a:prstClr val="black"/>
              </a:solidFill>
              <a:latin typeface="Arial" panose="020B0604020202020204" pitchFamily="34" charset="0"/>
              <a:cs typeface="Arial" panose="020B0604020202020204" pitchFamily="34" charset="0"/>
            </a:endParaRPr>
          </a:p>
        </p:txBody>
      </p:sp>
      <p:cxnSp>
        <p:nvCxnSpPr>
          <p:cNvPr id="45" name="Straight Connector 44"/>
          <p:cNvCxnSpPr/>
          <p:nvPr/>
        </p:nvCxnSpPr>
        <p:spPr>
          <a:xfrm flipV="1">
            <a:off x="4284282" y="3644163"/>
            <a:ext cx="1768007" cy="3981"/>
          </a:xfrm>
          <a:prstGeom prst="line">
            <a:avLst/>
          </a:prstGeom>
        </p:spPr>
        <p:style>
          <a:lnRef idx="1">
            <a:schemeClr val="dk1"/>
          </a:lnRef>
          <a:fillRef idx="0">
            <a:schemeClr val="dk1"/>
          </a:fillRef>
          <a:effectRef idx="0">
            <a:schemeClr val="dk1"/>
          </a:effectRef>
          <a:fontRef idx="minor">
            <a:schemeClr val="tx1"/>
          </a:fontRef>
        </p:style>
      </p:cxnSp>
      <p:cxnSp>
        <p:nvCxnSpPr>
          <p:cNvPr id="49" name="Straight Connector 48"/>
          <p:cNvCxnSpPr/>
          <p:nvPr/>
        </p:nvCxnSpPr>
        <p:spPr>
          <a:xfrm>
            <a:off x="6052289" y="3336804"/>
            <a:ext cx="0" cy="588603"/>
          </a:xfrm>
          <a:prstGeom prst="line">
            <a:avLst/>
          </a:prstGeom>
        </p:spPr>
        <p:style>
          <a:lnRef idx="1">
            <a:schemeClr val="dk1"/>
          </a:lnRef>
          <a:fillRef idx="0">
            <a:schemeClr val="dk1"/>
          </a:fillRef>
          <a:effectRef idx="0">
            <a:schemeClr val="dk1"/>
          </a:effectRef>
          <a:fontRef idx="minor">
            <a:schemeClr val="tx1"/>
          </a:fontRef>
        </p:style>
      </p:cxnSp>
      <p:cxnSp>
        <p:nvCxnSpPr>
          <p:cNvPr id="52" name="Straight Connector 51"/>
          <p:cNvCxnSpPr/>
          <p:nvPr/>
        </p:nvCxnSpPr>
        <p:spPr>
          <a:xfrm>
            <a:off x="6052289" y="3335373"/>
            <a:ext cx="553162" cy="0"/>
          </a:xfrm>
          <a:prstGeom prst="line">
            <a:avLst/>
          </a:prstGeom>
        </p:spPr>
        <p:style>
          <a:lnRef idx="1">
            <a:schemeClr val="dk1"/>
          </a:lnRef>
          <a:fillRef idx="0">
            <a:schemeClr val="dk1"/>
          </a:fillRef>
          <a:effectRef idx="0">
            <a:schemeClr val="dk1"/>
          </a:effectRef>
          <a:fontRef idx="minor">
            <a:schemeClr val="tx1"/>
          </a:fontRef>
        </p:style>
      </p:cxnSp>
      <p:cxnSp>
        <p:nvCxnSpPr>
          <p:cNvPr id="54" name="Straight Connector 53"/>
          <p:cNvCxnSpPr/>
          <p:nvPr/>
        </p:nvCxnSpPr>
        <p:spPr>
          <a:xfrm>
            <a:off x="6052289" y="3925407"/>
            <a:ext cx="553162"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974181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Text Box 6"/>
          <p:cNvSpPr txBox="1">
            <a:spLocks noChangeArrowheads="1"/>
          </p:cNvSpPr>
          <p:nvPr/>
        </p:nvSpPr>
        <p:spPr bwMode="auto">
          <a:xfrm>
            <a:off x="632273" y="1159530"/>
            <a:ext cx="7995372" cy="161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marL="342900" indent="-342900" algn="l" eaLnBrk="1" hangingPunct="1">
              <a:buFont typeface="Arial" panose="020B0604020202020204" pitchFamily="34" charset="0"/>
              <a:buChar char="•"/>
            </a:pPr>
            <a:r>
              <a:rPr lang="en-US" sz="2400" b="0" dirty="0">
                <a:solidFill>
                  <a:prstClr val="white"/>
                </a:solidFill>
              </a:rPr>
              <a:t>Speak Up for Safety Using ARCC </a:t>
            </a:r>
            <a:endParaRPr lang="en-US" sz="2400" b="0" dirty="0" smtClean="0">
              <a:solidFill>
                <a:prstClr val="white"/>
              </a:solidFill>
            </a:endParaRPr>
          </a:p>
          <a:p>
            <a:pPr marL="342900" indent="-342900" algn="l" eaLnBrk="1" hangingPunct="1">
              <a:buFont typeface="Arial" panose="020B0604020202020204" pitchFamily="34" charset="0"/>
              <a:buChar char="•"/>
            </a:pPr>
            <a:r>
              <a:rPr lang="en-US" sz="2400" b="0" dirty="0" smtClean="0">
                <a:solidFill>
                  <a:prstClr val="white"/>
                </a:solidFill>
              </a:rPr>
              <a:t>A </a:t>
            </a:r>
            <a:r>
              <a:rPr lang="en-US" sz="2400" b="0" dirty="0">
                <a:solidFill>
                  <a:prstClr val="white"/>
                </a:solidFill>
              </a:rPr>
              <a:t>responsibility to protect in a manner of mutual respect –</a:t>
            </a:r>
            <a:br>
              <a:rPr lang="en-US" sz="2400" b="0" dirty="0">
                <a:solidFill>
                  <a:prstClr val="white"/>
                </a:solidFill>
              </a:rPr>
            </a:br>
            <a:r>
              <a:rPr lang="en-US" sz="2400" b="0" dirty="0">
                <a:solidFill>
                  <a:prstClr val="white"/>
                </a:solidFill>
              </a:rPr>
              <a:t>an assertion and escalation </a:t>
            </a:r>
            <a:r>
              <a:rPr lang="en-US" sz="2400" b="0" dirty="0" smtClean="0">
                <a:solidFill>
                  <a:prstClr val="white"/>
                </a:solidFill>
              </a:rPr>
              <a:t>technique</a:t>
            </a:r>
          </a:p>
          <a:p>
            <a:pPr marL="342900" indent="-342900" algn="l" eaLnBrk="1" hangingPunct="1">
              <a:buFont typeface="Arial" panose="020B0604020202020204" pitchFamily="34" charset="0"/>
              <a:buChar char="•"/>
            </a:pPr>
            <a:r>
              <a:rPr lang="en-US" sz="2400" b="0" dirty="0" smtClean="0">
                <a:solidFill>
                  <a:prstClr val="white"/>
                </a:solidFill>
              </a:rPr>
              <a:t>Using the lightest touch possible:</a:t>
            </a:r>
            <a:endParaRPr lang="en-US" sz="2400" b="0" dirty="0">
              <a:solidFill>
                <a:prstClr val="white"/>
              </a:solidFill>
            </a:endParaRPr>
          </a:p>
        </p:txBody>
      </p:sp>
      <p:grpSp>
        <p:nvGrpSpPr>
          <p:cNvPr id="50180" name="Group 1"/>
          <p:cNvGrpSpPr>
            <a:grpSpLocks/>
          </p:cNvGrpSpPr>
          <p:nvPr/>
        </p:nvGrpSpPr>
        <p:grpSpPr bwMode="auto">
          <a:xfrm>
            <a:off x="457200" y="2775357"/>
            <a:ext cx="6424074" cy="3770243"/>
            <a:chOff x="677943" y="3011488"/>
            <a:chExt cx="6422944" cy="3666328"/>
          </a:xfrm>
        </p:grpSpPr>
        <p:sp>
          <p:nvSpPr>
            <p:cNvPr id="50183" name="Rectangle 3"/>
            <p:cNvSpPr>
              <a:spLocks noChangeArrowheads="1"/>
            </p:cNvSpPr>
            <p:nvPr/>
          </p:nvSpPr>
          <p:spPr bwMode="auto">
            <a:xfrm>
              <a:off x="3635408" y="3011488"/>
              <a:ext cx="2361875" cy="506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5" rIns="91429" bIns="45715">
              <a:spAutoFit/>
            </a:bodyPr>
            <a:lstStyle/>
            <a:p>
              <a:pPr algn="l" defTabSz="457200" eaLnBrk="1" hangingPunct="1">
                <a:lnSpc>
                  <a:spcPct val="80000"/>
                </a:lnSpc>
                <a:spcBef>
                  <a:spcPct val="20000"/>
                </a:spcBef>
                <a:buFontTx/>
                <a:buNone/>
              </a:pPr>
              <a:r>
                <a:rPr lang="en-US" sz="3400" dirty="0">
                  <a:latin typeface="Calibri" charset="0"/>
                  <a:ea typeface="Calibri" charset="0"/>
                  <a:cs typeface="Calibri" charset="0"/>
                </a:rPr>
                <a:t>A</a:t>
              </a:r>
              <a:r>
                <a:rPr lang="en-US" sz="2800" b="0" dirty="0">
                  <a:solidFill>
                    <a:prstClr val="white"/>
                  </a:solidFill>
                  <a:latin typeface="Calibri" charset="0"/>
                  <a:ea typeface="Calibri" charset="0"/>
                  <a:cs typeface="Calibri" charset="0"/>
                </a:rPr>
                <a:t>sk a question</a:t>
              </a:r>
            </a:p>
          </p:txBody>
        </p:sp>
        <p:sp>
          <p:nvSpPr>
            <p:cNvPr id="50184" name="Rectangle 4"/>
            <p:cNvSpPr>
              <a:spLocks noChangeArrowheads="1"/>
            </p:cNvSpPr>
            <p:nvPr/>
          </p:nvSpPr>
          <p:spPr bwMode="auto">
            <a:xfrm>
              <a:off x="2474677" y="3567074"/>
              <a:ext cx="2565101" cy="506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5" rIns="91429" bIns="45715">
              <a:spAutoFit/>
            </a:bodyPr>
            <a:lstStyle/>
            <a:p>
              <a:pPr algn="l" defTabSz="457200" eaLnBrk="1" hangingPunct="1">
                <a:lnSpc>
                  <a:spcPct val="80000"/>
                </a:lnSpc>
                <a:spcBef>
                  <a:spcPct val="20000"/>
                </a:spcBef>
                <a:buFontTx/>
                <a:buNone/>
              </a:pPr>
              <a:r>
                <a:rPr lang="en-US" sz="2800" b="0" dirty="0">
                  <a:solidFill>
                    <a:prstClr val="white"/>
                  </a:solidFill>
                  <a:latin typeface="Calibri" charset="0"/>
                  <a:ea typeface="Calibri" charset="0"/>
                  <a:cs typeface="Calibri" charset="0"/>
                </a:rPr>
                <a:t>Make a </a:t>
              </a:r>
              <a:r>
                <a:rPr lang="en-US" sz="3400" dirty="0">
                  <a:latin typeface="Calibri" charset="0"/>
                  <a:ea typeface="Calibri" charset="0"/>
                  <a:cs typeface="Calibri" charset="0"/>
                </a:rPr>
                <a:t>R</a:t>
              </a:r>
              <a:r>
                <a:rPr lang="en-US" sz="2800" b="0" dirty="0">
                  <a:solidFill>
                    <a:prstClr val="white"/>
                  </a:solidFill>
                  <a:latin typeface="Calibri" charset="0"/>
                  <a:ea typeface="Calibri" charset="0"/>
                  <a:cs typeface="Calibri" charset="0"/>
                </a:rPr>
                <a:t>equest</a:t>
              </a:r>
            </a:p>
          </p:txBody>
        </p:sp>
        <p:sp>
          <p:nvSpPr>
            <p:cNvPr id="50185" name="Rectangle 5"/>
            <p:cNvSpPr>
              <a:spLocks noChangeArrowheads="1"/>
            </p:cNvSpPr>
            <p:nvPr/>
          </p:nvSpPr>
          <p:spPr bwMode="auto">
            <a:xfrm>
              <a:off x="2535238" y="4103688"/>
              <a:ext cx="2886075" cy="598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spAutoFit/>
            </a:bodyPr>
            <a:lstStyle/>
            <a:p>
              <a:pPr algn="l" defTabSz="457200" eaLnBrk="1" hangingPunct="1">
                <a:buFontTx/>
                <a:buNone/>
              </a:pPr>
              <a:r>
                <a:rPr lang="en-US" sz="2800" b="0" dirty="0">
                  <a:solidFill>
                    <a:prstClr val="white"/>
                  </a:solidFill>
                  <a:latin typeface="Calibri" charset="0"/>
                  <a:ea typeface="Calibri" charset="0"/>
                  <a:cs typeface="Calibri" charset="0"/>
                </a:rPr>
                <a:t>Voice a </a:t>
              </a:r>
              <a:r>
                <a:rPr lang="en-US" sz="3400" dirty="0">
                  <a:latin typeface="Calibri" charset="0"/>
                  <a:ea typeface="Calibri" charset="0"/>
                  <a:cs typeface="Calibri" charset="0"/>
                </a:rPr>
                <a:t>C</a:t>
              </a:r>
              <a:r>
                <a:rPr lang="en-US" sz="2800" b="0" dirty="0">
                  <a:solidFill>
                    <a:prstClr val="white"/>
                  </a:solidFill>
                  <a:latin typeface="Calibri" charset="0"/>
                  <a:ea typeface="Calibri" charset="0"/>
                  <a:cs typeface="Calibri" charset="0"/>
                </a:rPr>
                <a:t>oncern</a:t>
              </a:r>
            </a:p>
          </p:txBody>
        </p:sp>
        <p:sp>
          <p:nvSpPr>
            <p:cNvPr id="50186" name="Text Box 7"/>
            <p:cNvSpPr txBox="1">
              <a:spLocks noChangeArrowheads="1"/>
            </p:cNvSpPr>
            <p:nvPr/>
          </p:nvSpPr>
          <p:spPr bwMode="auto">
            <a:xfrm>
              <a:off x="1135063" y="4670425"/>
              <a:ext cx="1966859" cy="448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l" eaLnBrk="1" hangingPunct="1">
                <a:buFontTx/>
                <a:buNone/>
              </a:pPr>
              <a:r>
                <a:rPr lang="en-US" sz="2400" b="0" dirty="0">
                  <a:solidFill>
                    <a:prstClr val="white">
                      <a:lumMod val="85000"/>
                    </a:prstClr>
                  </a:solidFill>
                </a:rPr>
                <a:t>If no success…</a:t>
              </a:r>
            </a:p>
          </p:txBody>
        </p:sp>
        <p:sp>
          <p:nvSpPr>
            <p:cNvPr id="50187" name="Rectangle 8"/>
            <p:cNvSpPr>
              <a:spLocks noChangeArrowheads="1"/>
            </p:cNvSpPr>
            <p:nvPr/>
          </p:nvSpPr>
          <p:spPr bwMode="auto">
            <a:xfrm>
              <a:off x="3062287" y="5026025"/>
              <a:ext cx="4038600" cy="598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spAutoFit/>
            </a:bodyPr>
            <a:lstStyle/>
            <a:p>
              <a:pPr algn="l" defTabSz="457200" eaLnBrk="1" hangingPunct="1">
                <a:buFontTx/>
                <a:buNone/>
              </a:pPr>
              <a:r>
                <a:rPr lang="en-US" sz="2800" b="0" dirty="0">
                  <a:solidFill>
                    <a:prstClr val="white"/>
                  </a:solidFill>
                  <a:latin typeface="Calibri" charset="0"/>
                  <a:ea typeface="Calibri" charset="0"/>
                  <a:cs typeface="Calibri" charset="0"/>
                </a:rPr>
                <a:t>Use </a:t>
              </a:r>
              <a:r>
                <a:rPr lang="en-US" sz="3400" dirty="0">
                  <a:latin typeface="Calibri" charset="0"/>
                  <a:ea typeface="Calibri" charset="0"/>
                  <a:cs typeface="Calibri" charset="0"/>
                </a:rPr>
                <a:t>C</a:t>
              </a:r>
              <a:r>
                <a:rPr lang="en-US" sz="2800" b="0" dirty="0">
                  <a:solidFill>
                    <a:prstClr val="white"/>
                  </a:solidFill>
                  <a:latin typeface="Calibri" charset="0"/>
                  <a:ea typeface="Calibri" charset="0"/>
                  <a:cs typeface="Calibri" charset="0"/>
                </a:rPr>
                <a:t>hain of Command</a:t>
              </a:r>
            </a:p>
          </p:txBody>
        </p:sp>
        <p:sp>
          <p:nvSpPr>
            <p:cNvPr id="50188" name="Text Box 9"/>
            <p:cNvSpPr txBox="1">
              <a:spLocks noChangeArrowheads="1"/>
            </p:cNvSpPr>
            <p:nvPr/>
          </p:nvSpPr>
          <p:spPr bwMode="auto">
            <a:xfrm>
              <a:off x="677943" y="5750006"/>
              <a:ext cx="3953523" cy="9278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eaLnBrk="1" hangingPunct="1">
                <a:buFontTx/>
                <a:buNone/>
              </a:pPr>
              <a:r>
                <a:rPr lang="en-US" sz="2400" dirty="0" smtClean="0">
                  <a:solidFill>
                    <a:prstClr val="white">
                      <a:lumMod val="85000"/>
                    </a:prstClr>
                  </a:solidFill>
                  <a:cs typeface="Calibri" panose="020F0502020204030204" pitchFamily="34" charset="0"/>
                </a:rPr>
                <a:t>Safety </a:t>
              </a:r>
              <a:r>
                <a:rPr lang="en-US" sz="2400" dirty="0">
                  <a:solidFill>
                    <a:prstClr val="white">
                      <a:lumMod val="85000"/>
                    </a:prstClr>
                  </a:solidFill>
                  <a:cs typeface="Calibri" panose="020F0502020204030204" pitchFamily="34" charset="0"/>
                </a:rPr>
                <a:t>Phrase</a:t>
              </a:r>
              <a:r>
                <a:rPr lang="en-US" sz="2400" dirty="0" smtClean="0">
                  <a:solidFill>
                    <a:prstClr val="white">
                      <a:lumMod val="85000"/>
                    </a:prstClr>
                  </a:solidFill>
                  <a:cs typeface="Calibri" panose="020F0502020204030204" pitchFamily="34" charset="0"/>
                </a:rPr>
                <a:t>:</a:t>
              </a:r>
            </a:p>
            <a:p>
              <a:pPr eaLnBrk="1" hangingPunct="1">
                <a:buFontTx/>
                <a:buNone/>
              </a:pPr>
              <a:r>
                <a:rPr lang="en-US" sz="3200" dirty="0" smtClean="0">
                  <a:solidFill>
                    <a:srgbClr val="D31145"/>
                  </a:solidFill>
                  <a:cs typeface="Calibri" panose="020F0502020204030204" pitchFamily="34" charset="0"/>
                </a:rPr>
                <a:t>“</a:t>
              </a:r>
              <a:r>
                <a:rPr lang="en-US" sz="3200" dirty="0">
                  <a:solidFill>
                    <a:srgbClr val="D31145"/>
                  </a:solidFill>
                  <a:cs typeface="Calibri" panose="020F0502020204030204" pitchFamily="34" charset="0"/>
                </a:rPr>
                <a:t>I have a concern…”</a:t>
              </a:r>
            </a:p>
          </p:txBody>
        </p:sp>
      </p:grpSp>
      <p:sp>
        <p:nvSpPr>
          <p:cNvPr id="2" name="Slide Number Placeholder 1"/>
          <p:cNvSpPr>
            <a:spLocks noGrp="1"/>
          </p:cNvSpPr>
          <p:nvPr>
            <p:ph type="sldNum" sz="quarter" idx="12"/>
          </p:nvPr>
        </p:nvSpPr>
        <p:spPr/>
        <p:txBody>
          <a:bodyPr/>
          <a:lstStyle/>
          <a:p>
            <a:fld id="{F3A6ED8E-AAB4-44A7-8950-92F46B374562}" type="slidenum">
              <a:rPr lang="en-US" smtClean="0">
                <a:solidFill>
                  <a:prstClr val="white"/>
                </a:solidFill>
              </a:rPr>
              <a:pPr/>
              <a:t>9</a:t>
            </a:fld>
            <a:endParaRPr lang="en-US">
              <a:solidFill>
                <a:prstClr val="white"/>
              </a:solidFill>
            </a:endParaRPr>
          </a:p>
        </p:txBody>
      </p:sp>
      <p:pic>
        <p:nvPicPr>
          <p:cNvPr id="4" name="Picture 3"/>
          <p:cNvPicPr>
            <a:picLocks noChangeAspect="1"/>
          </p:cNvPicPr>
          <p:nvPr/>
        </p:nvPicPr>
        <p:blipFill>
          <a:blip r:embed="rId3"/>
          <a:stretch>
            <a:fillRect/>
          </a:stretch>
        </p:blipFill>
        <p:spPr>
          <a:xfrm>
            <a:off x="3355366" y="242791"/>
            <a:ext cx="5560034" cy="774259"/>
          </a:xfrm>
          <a:prstGeom prst="rect">
            <a:avLst/>
          </a:prstGeom>
        </p:spPr>
      </p:pic>
      <p:grpSp>
        <p:nvGrpSpPr>
          <p:cNvPr id="25" name="Group 24"/>
          <p:cNvGrpSpPr/>
          <p:nvPr/>
        </p:nvGrpSpPr>
        <p:grpSpPr>
          <a:xfrm>
            <a:off x="403804" y="155027"/>
            <a:ext cx="3127248" cy="966303"/>
            <a:chOff x="0" y="1016829"/>
            <a:chExt cx="3127248" cy="966303"/>
          </a:xfrm>
        </p:grpSpPr>
        <p:sp>
          <p:nvSpPr>
            <p:cNvPr id="26" name="Rounded Rectangle 25"/>
            <p:cNvSpPr/>
            <p:nvPr/>
          </p:nvSpPr>
          <p:spPr>
            <a:xfrm>
              <a:off x="0" y="1016829"/>
              <a:ext cx="3127248" cy="966303"/>
            </a:xfrm>
            <a:prstGeom prst="roundRect">
              <a:avLst/>
            </a:prstGeom>
          </p:spPr>
          <p:style>
            <a:lnRef idx="2">
              <a:schemeClr val="lt1">
                <a:hueOff val="0"/>
                <a:satOff val="0"/>
                <a:lumOff val="0"/>
                <a:alphaOff val="0"/>
              </a:schemeClr>
            </a:lnRef>
            <a:fillRef idx="1">
              <a:schemeClr val="accent6">
                <a:shade val="80000"/>
                <a:hueOff val="-95423"/>
                <a:satOff val="4252"/>
                <a:lumOff val="5945"/>
                <a:alphaOff val="0"/>
              </a:schemeClr>
            </a:fillRef>
            <a:effectRef idx="0">
              <a:schemeClr val="accent6">
                <a:shade val="80000"/>
                <a:hueOff val="-95423"/>
                <a:satOff val="4252"/>
                <a:lumOff val="5945"/>
                <a:alphaOff val="0"/>
              </a:schemeClr>
            </a:effectRef>
            <a:fontRef idx="minor">
              <a:schemeClr val="lt1"/>
            </a:fontRef>
          </p:style>
        </p:sp>
        <p:sp>
          <p:nvSpPr>
            <p:cNvPr id="27" name="Rounded Rectangle 4"/>
            <p:cNvSpPr/>
            <p:nvPr/>
          </p:nvSpPr>
          <p:spPr>
            <a:xfrm>
              <a:off x="47171" y="1064000"/>
              <a:ext cx="3032906" cy="87196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53340" rIns="106680" bIns="53340" numCol="1" spcCol="1270" anchor="ctr" anchorCtr="0">
              <a:noAutofit/>
            </a:bodyPr>
            <a:lstStyle/>
            <a:p>
              <a:pPr defTabSz="1244600" eaLnBrk="1" hangingPunct="1">
                <a:lnSpc>
                  <a:spcPct val="90000"/>
                </a:lnSpc>
                <a:spcAft>
                  <a:spcPct val="35000"/>
                </a:spcAft>
                <a:buFontTx/>
                <a:buNone/>
              </a:pPr>
              <a:r>
                <a:rPr lang="en-US" sz="2800" b="0" dirty="0" smtClean="0">
                  <a:solidFill>
                    <a:prstClr val="white"/>
                  </a:solidFill>
                </a:rPr>
                <a:t>Questioning Attitude</a:t>
              </a:r>
              <a:endParaRPr lang="en-US" sz="2800" b="0" dirty="0">
                <a:solidFill>
                  <a:prstClr val="white"/>
                </a:solidFill>
              </a:endParaRPr>
            </a:p>
          </p:txBody>
        </p:sp>
      </p:grpSp>
    </p:spTree>
    <p:extLst>
      <p:ext uri="{BB962C8B-B14F-4D97-AF65-F5344CB8AC3E}">
        <p14:creationId xmlns:p14="http://schemas.microsoft.com/office/powerpoint/2010/main" val="814755472"/>
      </p:ext>
    </p:extLst>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Blue Abstrac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Default Design">
  <a:themeElements>
    <a:clrScheme name="Munson Medical Center">
      <a:dk1>
        <a:sysClr val="windowText" lastClr="000000"/>
      </a:dk1>
      <a:lt1>
        <a:sysClr val="window" lastClr="FFFFFF"/>
      </a:lt1>
      <a:dk2>
        <a:srgbClr val="0070C0"/>
      </a:dk2>
      <a:lt2>
        <a:srgbClr val="7F7F7F"/>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Munson Medical Center">
      <a:dk1>
        <a:sysClr val="windowText" lastClr="000000"/>
      </a:dk1>
      <a:lt1>
        <a:sysClr val="window" lastClr="FFFFFF"/>
      </a:lt1>
      <a:dk2>
        <a:srgbClr val="0070C0"/>
      </a:dk2>
      <a:lt2>
        <a:srgbClr val="7F7F7F"/>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Munson Medical Center">
      <a:dk1>
        <a:sysClr val="windowText" lastClr="000000"/>
      </a:dk1>
      <a:lt1>
        <a:sysClr val="window" lastClr="FFFFFF"/>
      </a:lt1>
      <a:dk2>
        <a:srgbClr val="0070C0"/>
      </a:dk2>
      <a:lt2>
        <a:srgbClr val="7F7F7F"/>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fault Design">
  <a:themeElements>
    <a:clrScheme name="Munson Medical Center">
      <a:dk1>
        <a:sysClr val="windowText" lastClr="000000"/>
      </a:dk1>
      <a:lt1>
        <a:sysClr val="window" lastClr="FFFFFF"/>
      </a:lt1>
      <a:dk2>
        <a:srgbClr val="0070C0"/>
      </a:dk2>
      <a:lt2>
        <a:srgbClr val="7F7F7F"/>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efault Design">
  <a:themeElements>
    <a:clrScheme name="Munson Medical Center">
      <a:dk1>
        <a:sysClr val="windowText" lastClr="000000"/>
      </a:dk1>
      <a:lt1>
        <a:sysClr val="window" lastClr="FFFFFF"/>
      </a:lt1>
      <a:dk2>
        <a:srgbClr val="0070C0"/>
      </a:dk2>
      <a:lt2>
        <a:srgbClr val="7F7F7F"/>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Default Design">
  <a:themeElements>
    <a:clrScheme name="Munson Medical Center">
      <a:dk1>
        <a:sysClr val="windowText" lastClr="000000"/>
      </a:dk1>
      <a:lt1>
        <a:sysClr val="window" lastClr="FFFFFF"/>
      </a:lt1>
      <a:dk2>
        <a:srgbClr val="0070C0"/>
      </a:dk2>
      <a:lt2>
        <a:srgbClr val="7F7F7F"/>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Default Design">
  <a:themeElements>
    <a:clrScheme name="Munson Medical Center">
      <a:dk1>
        <a:sysClr val="windowText" lastClr="000000"/>
      </a:dk1>
      <a:lt1>
        <a:sysClr val="window" lastClr="FFFFFF"/>
      </a:lt1>
      <a:dk2>
        <a:srgbClr val="0070C0"/>
      </a:dk2>
      <a:lt2>
        <a:srgbClr val="7F7F7F"/>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Default Design">
  <a:themeElements>
    <a:clrScheme name="Munson Medical Center">
      <a:dk1>
        <a:sysClr val="windowText" lastClr="000000"/>
      </a:dk1>
      <a:lt1>
        <a:sysClr val="window" lastClr="FFFFFF"/>
      </a:lt1>
      <a:dk2>
        <a:srgbClr val="0070C0"/>
      </a:dk2>
      <a:lt2>
        <a:srgbClr val="7F7F7F"/>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Blue Abstract</Template>
  <TotalTime>8391</TotalTime>
  <Words>5756</Words>
  <Application>Microsoft Office PowerPoint</Application>
  <PresentationFormat>On-screen Show (4:3)</PresentationFormat>
  <Paragraphs>472</Paragraphs>
  <Slides>44</Slides>
  <Notes>10</Notes>
  <HiddenSlides>0</HiddenSlides>
  <MMClips>0</MMClips>
  <ScaleCrop>false</ScaleCrop>
  <HeadingPairs>
    <vt:vector size="8" baseType="variant">
      <vt:variant>
        <vt:lpstr>Fonts Used</vt:lpstr>
      </vt:variant>
      <vt:variant>
        <vt:i4>6</vt:i4>
      </vt:variant>
      <vt:variant>
        <vt:lpstr>Theme</vt:lpstr>
      </vt:variant>
      <vt:variant>
        <vt:i4>9</vt:i4>
      </vt:variant>
      <vt:variant>
        <vt:lpstr>Embedded OLE Servers</vt:lpstr>
      </vt:variant>
      <vt:variant>
        <vt:i4>2</vt:i4>
      </vt:variant>
      <vt:variant>
        <vt:lpstr>Slide Titles</vt:lpstr>
      </vt:variant>
      <vt:variant>
        <vt:i4>44</vt:i4>
      </vt:variant>
    </vt:vector>
  </HeadingPairs>
  <TitlesOfParts>
    <vt:vector size="61" baseType="lpstr">
      <vt:lpstr>Arial</vt:lpstr>
      <vt:lpstr>Arial Narrow</vt:lpstr>
      <vt:lpstr>Calibri</vt:lpstr>
      <vt:lpstr>Tahoma</vt:lpstr>
      <vt:lpstr>Times New Roman</vt:lpstr>
      <vt:lpstr>Wingdings</vt:lpstr>
      <vt:lpstr>Blue Abstract</vt:lpstr>
      <vt:lpstr>2_Default Design</vt:lpstr>
      <vt:lpstr>Default Design</vt:lpstr>
      <vt:lpstr>1_Default Design</vt:lpstr>
      <vt:lpstr>3_Default Design</vt:lpstr>
      <vt:lpstr>4_Default Design</vt:lpstr>
      <vt:lpstr>5_Default Design</vt:lpstr>
      <vt:lpstr>6_Default Design</vt:lpstr>
      <vt:lpstr>7_Default Design</vt:lpstr>
      <vt:lpstr>Photo Editor Photo</vt:lpstr>
      <vt:lpstr>Acrobat Document</vt:lpstr>
      <vt:lpstr> Nursing Student Orientation </vt:lpstr>
      <vt:lpstr>Course Goal and Objectives</vt:lpstr>
      <vt:lpstr>Our Mission &amp; Vision</vt:lpstr>
      <vt:lpstr>Our Values</vt:lpstr>
      <vt:lpstr> </vt:lpstr>
      <vt:lpstr>Foundations of Safety Culture</vt:lpstr>
      <vt:lpstr>Safety is Everyone’s Job</vt:lpstr>
      <vt:lpstr>Five Safety Behaviors – What Can I Do?</vt:lpstr>
      <vt:lpstr>PowerPoint Presentation</vt:lpstr>
      <vt:lpstr>PowerPoint Presentation</vt:lpstr>
      <vt:lpstr>PowerPoint Presentation</vt:lpstr>
      <vt:lpstr>PowerPoint Presentation</vt:lpstr>
      <vt:lpstr>Personal Protective Equipment (PPE)</vt:lpstr>
      <vt:lpstr>Personal Protective Equipment (PPE)</vt:lpstr>
      <vt:lpstr>Latex Sensitivity</vt:lpstr>
      <vt:lpstr>Isolation Precautions</vt:lpstr>
      <vt:lpstr>Preventing the Spread of Illness: Guidance on When to Stay Home…</vt:lpstr>
      <vt:lpstr>Keeping Yourself Safe: Back Safety</vt:lpstr>
      <vt:lpstr>PowerPoint Presentation</vt:lpstr>
      <vt:lpstr>Keeping Yourself Safe:  Workplace Violence</vt:lpstr>
      <vt:lpstr>Keeping Yourself Safe: Chemical Safety</vt:lpstr>
      <vt:lpstr>PowerPoint Presentation</vt:lpstr>
      <vt:lpstr>Disposing of Waste: Red Bag or Black Bag?</vt:lpstr>
      <vt:lpstr>Disposing of Waste Properly Do the Right Thing, Every Time</vt:lpstr>
      <vt:lpstr>Disposing of Waste Properly</vt:lpstr>
      <vt:lpstr>Disposing of Waste Properly</vt:lpstr>
      <vt:lpstr>Gas Cylinder Safety</vt:lpstr>
      <vt:lpstr>Electrical Safety</vt:lpstr>
      <vt:lpstr>PowerPoint Presentation</vt:lpstr>
      <vt:lpstr>In the event of a fire,  R.A.C.E. for safety!</vt:lpstr>
      <vt:lpstr>To Put Out a Fire with an Extinguisher: Use the P.A.S.S. Method</vt:lpstr>
      <vt:lpstr>Emergency Code Response Know YOUR Role! </vt:lpstr>
      <vt:lpstr>Emergency Code Response: An Important Element of Safety   Know YOUR Role!</vt:lpstr>
      <vt:lpstr>Patient Safety</vt:lpstr>
      <vt:lpstr>Diversity</vt:lpstr>
      <vt:lpstr>PowerPoint Presentation</vt:lpstr>
      <vt:lpstr>National Patient Safety Goals</vt:lpstr>
      <vt:lpstr>National Patient Safety Goals</vt:lpstr>
      <vt:lpstr>National Patient Safety Goal: Hand Hygiene</vt:lpstr>
      <vt:lpstr>National Patient Safety Goal: Hand Hygiene</vt:lpstr>
      <vt:lpstr>National Patient Safety Goals</vt:lpstr>
      <vt:lpstr>Identifying Victims of Abuse, Neglect, and Exploitation </vt:lpstr>
      <vt:lpstr>Recipient Rights for  Behavioral Health Patients</vt:lpstr>
      <vt:lpstr>How Should I Report an  Injury, Exposure, or Near Miss?</vt:lpstr>
    </vt:vector>
  </TitlesOfParts>
  <Company>Munson Healthcare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csowers</dc:creator>
  <cp:lastModifiedBy>Standfest, Jennifer</cp:lastModifiedBy>
  <cp:revision>358</cp:revision>
  <cp:lastPrinted>2018-07-30T11:45:10Z</cp:lastPrinted>
  <dcterms:created xsi:type="dcterms:W3CDTF">2010-05-05T12:45:11Z</dcterms:created>
  <dcterms:modified xsi:type="dcterms:W3CDTF">2020-06-25T00:32:27Z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TC300012151033</vt:lpwstr>
  </property>
</Properties>
</file>