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6"/>
  </p:notesMasterIdLst>
  <p:handoutMasterIdLst>
    <p:handoutMasterId r:id="rId27"/>
  </p:handoutMasterIdLst>
  <p:sldIdLst>
    <p:sldId id="284" r:id="rId5"/>
    <p:sldId id="266" r:id="rId6"/>
    <p:sldId id="287" r:id="rId7"/>
    <p:sldId id="267" r:id="rId8"/>
    <p:sldId id="285" r:id="rId9"/>
    <p:sldId id="269" r:id="rId10"/>
    <p:sldId id="286" r:id="rId11"/>
    <p:sldId id="270" r:id="rId12"/>
    <p:sldId id="271" r:id="rId13"/>
    <p:sldId id="272" r:id="rId14"/>
    <p:sldId id="273" r:id="rId15"/>
    <p:sldId id="274" r:id="rId16"/>
    <p:sldId id="275" r:id="rId17"/>
    <p:sldId id="288" r:id="rId18"/>
    <p:sldId id="277" r:id="rId19"/>
    <p:sldId id="278" r:id="rId20"/>
    <p:sldId id="279" r:id="rId21"/>
    <p:sldId id="280" r:id="rId22"/>
    <p:sldId id="281" r:id="rId23"/>
    <p:sldId id="282" r:id="rId24"/>
    <p:sldId id="283" r:id="rId2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41858"/>
    <a:srgbClr val="F79646"/>
    <a:srgbClr val="8064A2"/>
    <a:srgbClr val="00A249"/>
    <a:srgbClr val="007DC3"/>
    <a:srgbClr val="C0504D"/>
    <a:srgbClr val="00395C"/>
    <a:srgbClr val="9BBB59"/>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77" autoAdjust="0"/>
    <p:restoredTop sz="92781" autoAdjust="0"/>
  </p:normalViewPr>
  <p:slideViewPr>
    <p:cSldViewPr>
      <p:cViewPr varScale="1">
        <p:scale>
          <a:sx n="62" d="100"/>
          <a:sy n="62" d="100"/>
        </p:scale>
        <p:origin x="112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8" d="100"/>
        <a:sy n="48"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1026"/>
          <p:cNvSpPr>
            <a:spLocks noGrp="1" noChangeArrowheads="1"/>
          </p:cNvSpPr>
          <p:nvPr>
            <p:ph type="hdr" sz="quarter"/>
          </p:nvPr>
        </p:nvSpPr>
        <p:spPr bwMode="auto">
          <a:xfrm>
            <a:off x="3" y="5"/>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4" tIns="45689" rIns="91384" bIns="45689" numCol="1" anchor="t" anchorCtr="0" compatLnSpc="1">
            <a:prstTxWarp prst="textNoShape">
              <a:avLst/>
            </a:prstTxWarp>
          </a:bodyPr>
          <a:lstStyle>
            <a:lvl1pPr>
              <a:defRPr sz="1200"/>
            </a:lvl1pPr>
          </a:lstStyle>
          <a:p>
            <a:endParaRPr lang="en-US"/>
          </a:p>
        </p:txBody>
      </p:sp>
      <p:sp>
        <p:nvSpPr>
          <p:cNvPr id="287747" name="Rectangle 1027"/>
          <p:cNvSpPr>
            <a:spLocks noGrp="1" noChangeArrowheads="1"/>
          </p:cNvSpPr>
          <p:nvPr>
            <p:ph type="dt" sz="quarter" idx="1"/>
          </p:nvPr>
        </p:nvSpPr>
        <p:spPr bwMode="auto">
          <a:xfrm>
            <a:off x="3972565" y="5"/>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4" tIns="45689" rIns="91384" bIns="45689" numCol="1" anchor="t" anchorCtr="0" compatLnSpc="1">
            <a:prstTxWarp prst="textNoShape">
              <a:avLst/>
            </a:prstTxWarp>
          </a:bodyPr>
          <a:lstStyle>
            <a:lvl1pPr algn="r">
              <a:defRPr sz="1200"/>
            </a:lvl1pPr>
          </a:lstStyle>
          <a:p>
            <a:endParaRPr lang="en-US"/>
          </a:p>
        </p:txBody>
      </p:sp>
      <p:sp>
        <p:nvSpPr>
          <p:cNvPr id="287748" name="Rectangle 1028"/>
          <p:cNvSpPr>
            <a:spLocks noGrp="1" noChangeArrowheads="1"/>
          </p:cNvSpPr>
          <p:nvPr>
            <p:ph type="ftr" sz="quarter" idx="2"/>
          </p:nvPr>
        </p:nvSpPr>
        <p:spPr bwMode="auto">
          <a:xfrm>
            <a:off x="3" y="8831272"/>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4" tIns="45689" rIns="91384" bIns="45689" numCol="1" anchor="b" anchorCtr="0" compatLnSpc="1">
            <a:prstTxWarp prst="textNoShape">
              <a:avLst/>
            </a:prstTxWarp>
          </a:bodyPr>
          <a:lstStyle>
            <a:lvl1pPr>
              <a:defRPr sz="1200"/>
            </a:lvl1pPr>
          </a:lstStyle>
          <a:p>
            <a:endParaRPr lang="en-US"/>
          </a:p>
        </p:txBody>
      </p:sp>
      <p:sp>
        <p:nvSpPr>
          <p:cNvPr id="287749" name="Rectangle 1029"/>
          <p:cNvSpPr>
            <a:spLocks noGrp="1" noChangeArrowheads="1"/>
          </p:cNvSpPr>
          <p:nvPr>
            <p:ph type="sldNum" sz="quarter" idx="3"/>
          </p:nvPr>
        </p:nvSpPr>
        <p:spPr bwMode="auto">
          <a:xfrm>
            <a:off x="3972565" y="8831272"/>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4" tIns="45689" rIns="91384" bIns="45689" numCol="1" anchor="b" anchorCtr="0" compatLnSpc="1">
            <a:prstTxWarp prst="textNoShape">
              <a:avLst/>
            </a:prstTxWarp>
          </a:bodyPr>
          <a:lstStyle>
            <a:lvl1pPr algn="r">
              <a:defRPr sz="1200"/>
            </a:lvl1pPr>
          </a:lstStyle>
          <a:p>
            <a:fld id="{44CEB947-8033-4339-8183-CBC0C1301125}" type="slidenum">
              <a:rPr lang="en-US"/>
              <a:pPr/>
              <a:t>‹#›</a:t>
            </a:fld>
            <a:endParaRPr lang="en-US"/>
          </a:p>
        </p:txBody>
      </p:sp>
    </p:spTree>
    <p:extLst>
      <p:ext uri="{BB962C8B-B14F-4D97-AF65-F5344CB8AC3E}">
        <p14:creationId xmlns:p14="http://schemas.microsoft.com/office/powerpoint/2010/main" val="4193671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3" y="5"/>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4" tIns="45689" rIns="91384" bIns="45689" numCol="1" anchor="t" anchorCtr="0" compatLnSpc="1">
            <a:prstTxWarp prst="textNoShape">
              <a:avLst/>
            </a:prstTxWarp>
          </a:bodyPr>
          <a:lstStyle>
            <a:lvl1pPr>
              <a:defRPr sz="1200"/>
            </a:lvl1pPr>
          </a:lstStyle>
          <a:p>
            <a:endParaRPr lang="en-US"/>
          </a:p>
        </p:txBody>
      </p:sp>
      <p:sp>
        <p:nvSpPr>
          <p:cNvPr id="16387" name="Rectangle 3"/>
          <p:cNvSpPr>
            <a:spLocks noGrp="1" noChangeArrowheads="1"/>
          </p:cNvSpPr>
          <p:nvPr>
            <p:ph type="dt" idx="1"/>
          </p:nvPr>
        </p:nvSpPr>
        <p:spPr bwMode="auto">
          <a:xfrm>
            <a:off x="3972565" y="5"/>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4" tIns="45689" rIns="91384" bIns="45689" numCol="1" anchor="t" anchorCtr="0" compatLnSpc="1">
            <a:prstTxWarp prst="textNoShape">
              <a:avLst/>
            </a:prstTxWarp>
          </a:bodyPr>
          <a:lstStyle>
            <a:lvl1pPr algn="r">
              <a:defRPr sz="1200"/>
            </a:lvl1pPr>
          </a:lstStyle>
          <a:p>
            <a:endParaRPr lang="en-US"/>
          </a:p>
        </p:txBody>
      </p:sp>
      <p:sp>
        <p:nvSpPr>
          <p:cNvPr id="16388"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34722" y="4416430"/>
            <a:ext cx="514096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4" tIns="45689" rIns="91384" bIns="456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3" y="8831272"/>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4" tIns="45689" rIns="91384" bIns="45689" numCol="1" anchor="b" anchorCtr="0" compatLnSpc="1">
            <a:prstTxWarp prst="textNoShape">
              <a:avLst/>
            </a:prstTxWarp>
          </a:bodyPr>
          <a:lstStyle>
            <a:lvl1pPr>
              <a:defRPr sz="1200"/>
            </a:lvl1pPr>
          </a:lstStyle>
          <a:p>
            <a:endParaRPr lang="en-US"/>
          </a:p>
        </p:txBody>
      </p:sp>
      <p:sp>
        <p:nvSpPr>
          <p:cNvPr id="16391" name="Rectangle 7"/>
          <p:cNvSpPr>
            <a:spLocks noGrp="1" noChangeArrowheads="1"/>
          </p:cNvSpPr>
          <p:nvPr>
            <p:ph type="sldNum" sz="quarter" idx="5"/>
          </p:nvPr>
        </p:nvSpPr>
        <p:spPr bwMode="auto">
          <a:xfrm>
            <a:off x="3972565" y="8831272"/>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4" tIns="45689" rIns="91384" bIns="45689" numCol="1" anchor="b" anchorCtr="0" compatLnSpc="1">
            <a:prstTxWarp prst="textNoShape">
              <a:avLst/>
            </a:prstTxWarp>
          </a:bodyPr>
          <a:lstStyle>
            <a:lvl1pPr algn="r">
              <a:defRPr sz="1200"/>
            </a:lvl1pPr>
          </a:lstStyle>
          <a:p>
            <a:fld id="{230015C4-848A-4482-80B6-E831EE522A39}" type="slidenum">
              <a:rPr lang="en-US"/>
              <a:pPr/>
              <a:t>‹#›</a:t>
            </a:fld>
            <a:endParaRPr lang="en-US"/>
          </a:p>
        </p:txBody>
      </p:sp>
    </p:spTree>
    <p:extLst>
      <p:ext uri="{BB962C8B-B14F-4D97-AF65-F5344CB8AC3E}">
        <p14:creationId xmlns:p14="http://schemas.microsoft.com/office/powerpoint/2010/main" val="4025927537"/>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731520" y="2468880"/>
            <a:ext cx="9144000" cy="1470025"/>
          </a:xfrm>
        </p:spPr>
        <p:txBody>
          <a:bodyPr/>
          <a:lstStyle>
            <a:lvl1pPr algn="l">
              <a:defRPr sz="3200">
                <a:solidFill>
                  <a:srgbClr val="002060"/>
                </a:solidFill>
                <a:latin typeface="Calibri" pitchFamily="34" charset="0"/>
                <a:cs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1520" y="3931920"/>
            <a:ext cx="9144000" cy="1752600"/>
          </a:xfrm>
        </p:spPr>
        <p:txBody>
          <a:bodyPr/>
          <a:lstStyle>
            <a:lvl1pPr marL="0" indent="0" algn="l">
              <a:buNone/>
              <a:defRPr sz="2000" b="0">
                <a:solidFill>
                  <a:srgbClr val="0070C0"/>
                </a:solidFill>
                <a:latin typeface="Calibri" pitchFamily="34" charset="0"/>
                <a:cs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Slide Number Placeholder 3"/>
          <p:cNvSpPr>
            <a:spLocks noGrp="1"/>
          </p:cNvSpPr>
          <p:nvPr>
            <p:ph type="sldNum" sz="quarter" idx="10"/>
          </p:nvPr>
        </p:nvSpPr>
        <p:spPr/>
        <p:txBody>
          <a:bodyPr anchor="ctr" anchorCtr="0"/>
          <a:lstStyle>
            <a:lvl1pPr>
              <a:defRPr b="0"/>
            </a:lvl1pPr>
          </a:lstStyle>
          <a:p>
            <a:endParaRPr lang="en-US" dirty="0"/>
          </a:p>
        </p:txBody>
      </p:sp>
      <p:sp>
        <p:nvSpPr>
          <p:cNvPr id="12" name="Date Placeholder 11"/>
          <p:cNvSpPr>
            <a:spLocks noGrp="1"/>
          </p:cNvSpPr>
          <p:nvPr>
            <p:ph type="dt" sz="half" idx="11"/>
          </p:nvPr>
        </p:nvSpPr>
        <p:spPr/>
        <p:txBody>
          <a:bodyPr/>
          <a:lstStyle/>
          <a:p>
            <a:endParaRPr lang="en-US" dirty="0"/>
          </a:p>
        </p:txBody>
      </p:sp>
      <p:sp>
        <p:nvSpPr>
          <p:cNvPr id="13" name="Footer Placeholder 12"/>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61408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EE6360-B180-4CA9-AC9D-24AC30DD502A}" type="datetimeFigureOut">
              <a:rPr lang="en-US" smtClean="0"/>
              <a:t>3/4/2018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C44B4C-C34F-4B8F-9964-1455CA711FCD}" type="slidenum">
              <a:rPr lang="en-US" smtClean="0"/>
              <a:t>‹#›</a:t>
            </a:fld>
            <a:endParaRPr lang="en-US" dirty="0"/>
          </a:p>
        </p:txBody>
      </p:sp>
    </p:spTree>
    <p:extLst>
      <p:ext uri="{BB962C8B-B14F-4D97-AF65-F5344CB8AC3E}">
        <p14:creationId xmlns:p14="http://schemas.microsoft.com/office/powerpoint/2010/main" val="2623971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13" name="Text Placeholder 16"/>
          <p:cNvSpPr>
            <a:spLocks noGrp="1"/>
          </p:cNvSpPr>
          <p:nvPr>
            <p:ph type="body" sz="quarter" idx="14" hasCustomPrompt="1"/>
          </p:nvPr>
        </p:nvSpPr>
        <p:spPr>
          <a:xfrm>
            <a:off x="731520" y="822960"/>
            <a:ext cx="7955280" cy="457200"/>
          </a:xfrm>
        </p:spPr>
        <p:txBody>
          <a:bodyPr/>
          <a:lstStyle>
            <a:lvl1pPr marL="0" indent="0">
              <a:buNone/>
              <a:defRPr sz="2000" b="0" baseline="0">
                <a:solidFill>
                  <a:srgbClr val="0070C0"/>
                </a:solidFill>
              </a:defRPr>
            </a:lvl1pPr>
          </a:lstStyle>
          <a:p>
            <a:pPr lvl="0"/>
            <a:r>
              <a:rPr lang="en-US" dirty="0" smtClean="0"/>
              <a:t>Click to edit Subtitle style</a:t>
            </a:r>
          </a:p>
        </p:txBody>
      </p:sp>
      <p:sp>
        <p:nvSpPr>
          <p:cNvPr id="14" name="Title 13"/>
          <p:cNvSpPr>
            <a:spLocks noGrp="1"/>
          </p:cNvSpPr>
          <p:nvPr>
            <p:ph type="title"/>
          </p:nvPr>
        </p:nvSpPr>
        <p:spPr/>
        <p:txBody>
          <a:bodyPr/>
          <a:lstStyle>
            <a:lvl1pPr>
              <a:defRPr>
                <a:solidFill>
                  <a:srgbClr val="002060"/>
                </a:solidFill>
              </a:defRPr>
            </a:lvl1pPr>
          </a:lstStyle>
          <a:p>
            <a:r>
              <a:rPr lang="en-US" dirty="0" smtClean="0"/>
              <a:t>Click to edit Master title style</a:t>
            </a:r>
            <a:endParaRPr lang="en-US" dirty="0"/>
          </a:p>
        </p:txBody>
      </p:sp>
      <p:sp>
        <p:nvSpPr>
          <p:cNvPr id="15" name="Date Placeholder 14"/>
          <p:cNvSpPr>
            <a:spLocks noGrp="1"/>
          </p:cNvSpPr>
          <p:nvPr>
            <p:ph type="dt" sz="half" idx="15"/>
          </p:nvPr>
        </p:nvSpPr>
        <p:spPr/>
        <p:txBody>
          <a:bodyPr/>
          <a:lstStyle/>
          <a:p>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Slide Number Placeholder 16"/>
          <p:cNvSpPr>
            <a:spLocks noGrp="1"/>
          </p:cNvSpPr>
          <p:nvPr>
            <p:ph type="sldNum" sz="quarter" idx="17"/>
          </p:nvPr>
        </p:nvSpPr>
        <p:spPr/>
        <p:txBody>
          <a:bodyPr anchor="ctr" anchorCtr="0"/>
          <a:lstStyle>
            <a:lvl1pPr>
              <a:defRPr b="0"/>
            </a:lvl1pPr>
          </a:lstStyle>
          <a:p>
            <a:fld id="{8B8DAD8C-C4E3-48BA-B104-E5711D0DF775}" type="slidenum">
              <a:rPr lang="en-US" smtClean="0"/>
              <a:pPr/>
              <a:t>‹#›</a:t>
            </a:fld>
            <a:endParaRPr lang="en-US" dirty="0"/>
          </a:p>
        </p:txBody>
      </p:sp>
      <p:sp>
        <p:nvSpPr>
          <p:cNvPr id="19" name="Content Placeholder 18"/>
          <p:cNvSpPr>
            <a:spLocks noGrp="1"/>
          </p:cNvSpPr>
          <p:nvPr>
            <p:ph sz="quarter" idx="18"/>
          </p:nvPr>
        </p:nvSpPr>
        <p:spPr>
          <a:xfrm>
            <a:off x="731520" y="1463040"/>
            <a:ext cx="7955280" cy="448056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93984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de By Side Content Slid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31520" y="1463040"/>
            <a:ext cx="3886200" cy="4480560"/>
          </a:xfrm>
        </p:spPr>
        <p:txBody>
          <a:bodyPr/>
          <a:lstStyle>
            <a:lvl1pPr>
              <a:defRPr sz="26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6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800600" y="1463040"/>
            <a:ext cx="3886200" cy="4480560"/>
          </a:xfrm>
        </p:spPr>
        <p:txBody>
          <a:bodyPr/>
          <a:lstStyle>
            <a:lvl1pPr>
              <a:defRPr sz="26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6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Title 7"/>
          <p:cNvSpPr>
            <a:spLocks noGrp="1"/>
          </p:cNvSpPr>
          <p:nvPr>
            <p:ph type="title"/>
          </p:nvPr>
        </p:nvSpPr>
        <p:spPr>
          <a:xfrm>
            <a:off x="731520" y="0"/>
            <a:ext cx="7955280" cy="868362"/>
          </a:xfrm>
        </p:spPr>
        <p:txBody>
          <a:bodyPr/>
          <a:lstStyle/>
          <a:p>
            <a:r>
              <a:rPr lang="en-US" dirty="0" smtClean="0"/>
              <a:t>Click to edit Master title style</a:t>
            </a:r>
            <a:endParaRPr lang="en-US" dirty="0"/>
          </a:p>
        </p:txBody>
      </p:sp>
      <p:sp>
        <p:nvSpPr>
          <p:cNvPr id="9" name="Date Placeholder 8"/>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8B8DAD8C-C4E3-48BA-B104-E5711D0DF775}" type="slidenum">
              <a:rPr lang="en-US" smtClean="0"/>
              <a:pPr/>
              <a:t>‹#›</a:t>
            </a:fld>
            <a:endParaRPr lang="en-US" dirty="0"/>
          </a:p>
        </p:txBody>
      </p:sp>
      <p:sp>
        <p:nvSpPr>
          <p:cNvPr id="14" name="Text Placeholder 16"/>
          <p:cNvSpPr>
            <a:spLocks noGrp="1"/>
          </p:cNvSpPr>
          <p:nvPr>
            <p:ph type="body" sz="quarter" idx="14" hasCustomPrompt="1"/>
          </p:nvPr>
        </p:nvSpPr>
        <p:spPr>
          <a:xfrm>
            <a:off x="731520" y="822960"/>
            <a:ext cx="7955280" cy="457200"/>
          </a:xfrm>
        </p:spPr>
        <p:txBody>
          <a:bodyPr/>
          <a:lstStyle>
            <a:lvl1pPr marL="0" indent="0">
              <a:buNone/>
              <a:defRPr sz="2000" b="0" baseline="0">
                <a:solidFill>
                  <a:srgbClr val="0070C0"/>
                </a:solidFill>
              </a:defRPr>
            </a:lvl1pPr>
          </a:lstStyle>
          <a:p>
            <a:pPr lvl="0"/>
            <a:r>
              <a:rPr lang="en-US" dirty="0" smtClean="0"/>
              <a:t>Click to edit Subtitle style</a:t>
            </a:r>
          </a:p>
        </p:txBody>
      </p:sp>
    </p:spTree>
    <p:extLst>
      <p:ext uri="{BB962C8B-B14F-4D97-AF65-F5344CB8AC3E}">
        <p14:creationId xmlns:p14="http://schemas.microsoft.com/office/powerpoint/2010/main" val="1488335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4219F61-3C94-47E2-94B8-9001C378D31A}" type="slidenum">
              <a:rPr lang="en-US" smtClean="0"/>
              <a:pPr/>
              <a:t>‹#›</a:t>
            </a:fld>
            <a:endParaRPr lang="en-US" dirty="0"/>
          </a:p>
        </p:txBody>
      </p:sp>
      <p:sp>
        <p:nvSpPr>
          <p:cNvPr id="4" name="Date Placeholder 3"/>
          <p:cNvSpPr>
            <a:spLocks noGrp="1"/>
          </p:cNvSpPr>
          <p:nvPr>
            <p:ph type="dt" sz="half" idx="11"/>
          </p:nvPr>
        </p:nvSpPr>
        <p:spPr/>
        <p:txBody>
          <a:bodyPr/>
          <a:lstStyle/>
          <a:p>
            <a:endParaRPr lang="en-US" dirty="0"/>
          </a:p>
        </p:txBody>
      </p:sp>
      <p:sp>
        <p:nvSpPr>
          <p:cNvPr id="5" name="Footer Placeholder 4"/>
          <p:cNvSpPr>
            <a:spLocks noGrp="1"/>
          </p:cNvSpPr>
          <p:nvPr>
            <p:ph type="ftr" sz="quarter" idx="12"/>
          </p:nvPr>
        </p:nvSpPr>
        <p:spPr/>
        <p:txBody>
          <a:bodyPr/>
          <a:lstStyle/>
          <a:p>
            <a:endParaRPr lang="en-US" dirty="0"/>
          </a:p>
        </p:txBody>
      </p:sp>
      <p:sp>
        <p:nvSpPr>
          <p:cNvPr id="6" name="Text Placeholder 2"/>
          <p:cNvSpPr>
            <a:spLocks noGrp="1"/>
          </p:cNvSpPr>
          <p:nvPr>
            <p:ph type="body" idx="1"/>
          </p:nvPr>
        </p:nvSpPr>
        <p:spPr>
          <a:xfrm>
            <a:off x="731520" y="1280160"/>
            <a:ext cx="3886200" cy="639762"/>
          </a:xfr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Content Placeholder 3"/>
          <p:cNvSpPr>
            <a:spLocks noGrp="1"/>
          </p:cNvSpPr>
          <p:nvPr>
            <p:ph sz="half" idx="2"/>
          </p:nvPr>
        </p:nvSpPr>
        <p:spPr>
          <a:xfrm>
            <a:off x="731520" y="1920240"/>
            <a:ext cx="3886200" cy="4023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Text Placeholder 4"/>
          <p:cNvSpPr>
            <a:spLocks noGrp="1"/>
          </p:cNvSpPr>
          <p:nvPr>
            <p:ph type="body" sz="quarter" idx="3"/>
          </p:nvPr>
        </p:nvSpPr>
        <p:spPr>
          <a:xfrm>
            <a:off x="4800600" y="1280160"/>
            <a:ext cx="3886200" cy="639762"/>
          </a:xfr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9" name="Content Placeholder 5"/>
          <p:cNvSpPr>
            <a:spLocks noGrp="1"/>
          </p:cNvSpPr>
          <p:nvPr>
            <p:ph sz="quarter" idx="4"/>
          </p:nvPr>
        </p:nvSpPr>
        <p:spPr>
          <a:xfrm>
            <a:off x="4800600" y="1920240"/>
            <a:ext cx="3886200" cy="4023360"/>
          </a:xfrm>
        </p:spPr>
        <p:txBody>
          <a:bodyPr/>
          <a:lstStyle>
            <a:lvl1pPr>
              <a:defRPr sz="26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ext Placeholder 16"/>
          <p:cNvSpPr>
            <a:spLocks noGrp="1"/>
          </p:cNvSpPr>
          <p:nvPr>
            <p:ph type="body" sz="quarter" idx="14" hasCustomPrompt="1"/>
          </p:nvPr>
        </p:nvSpPr>
        <p:spPr>
          <a:xfrm>
            <a:off x="731520" y="822960"/>
            <a:ext cx="7955280" cy="457200"/>
          </a:xfrm>
        </p:spPr>
        <p:txBody>
          <a:bodyPr/>
          <a:lstStyle>
            <a:lvl1pPr marL="0" indent="0">
              <a:buNone/>
              <a:defRPr sz="2000" b="0" baseline="0">
                <a:solidFill>
                  <a:srgbClr val="0070C0"/>
                </a:solidFill>
              </a:defRPr>
            </a:lvl1pPr>
          </a:lstStyle>
          <a:p>
            <a:pPr lvl="0"/>
            <a:r>
              <a:rPr lang="en-US" dirty="0" smtClean="0"/>
              <a:t>Click to edit Subtitle style</a:t>
            </a:r>
          </a:p>
        </p:txBody>
      </p:sp>
    </p:spTree>
    <p:extLst>
      <p:ext uri="{BB962C8B-B14F-4D97-AF65-F5344CB8AC3E}">
        <p14:creationId xmlns:p14="http://schemas.microsoft.com/office/powerpoint/2010/main" val="483864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 Caption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4219F61-3C94-47E2-94B8-9001C378D31A}" type="slidenum">
              <a:rPr lang="en-US" smtClean="0"/>
              <a:pPr/>
              <a:t>‹#›</a:t>
            </a:fld>
            <a:endParaRPr lang="en-US" dirty="0"/>
          </a:p>
        </p:txBody>
      </p:sp>
      <p:sp>
        <p:nvSpPr>
          <p:cNvPr id="4" name="Date Placeholder 3"/>
          <p:cNvSpPr>
            <a:spLocks noGrp="1"/>
          </p:cNvSpPr>
          <p:nvPr>
            <p:ph type="dt" sz="half" idx="11"/>
          </p:nvPr>
        </p:nvSpPr>
        <p:spPr/>
        <p:txBody>
          <a:bodyPr/>
          <a:lstStyle/>
          <a:p>
            <a:endParaRPr lang="en-US" dirty="0"/>
          </a:p>
        </p:txBody>
      </p:sp>
      <p:sp>
        <p:nvSpPr>
          <p:cNvPr id="5" name="Footer Placeholder 4"/>
          <p:cNvSpPr>
            <a:spLocks noGrp="1"/>
          </p:cNvSpPr>
          <p:nvPr>
            <p:ph type="ftr" sz="quarter" idx="12"/>
          </p:nvPr>
        </p:nvSpPr>
        <p:spPr/>
        <p:txBody>
          <a:bodyPr/>
          <a:lstStyle/>
          <a:p>
            <a:endParaRPr lang="en-US" dirty="0"/>
          </a:p>
        </p:txBody>
      </p:sp>
      <p:sp>
        <p:nvSpPr>
          <p:cNvPr id="7" name="Content Placeholder 2"/>
          <p:cNvSpPr>
            <a:spLocks noGrp="1"/>
          </p:cNvSpPr>
          <p:nvPr>
            <p:ph idx="1"/>
          </p:nvPr>
        </p:nvSpPr>
        <p:spPr>
          <a:xfrm>
            <a:off x="3886200" y="1463041"/>
            <a:ext cx="4800600" cy="4480560"/>
          </a:xfrm>
        </p:spPr>
        <p:txBody>
          <a:bodyPr/>
          <a:lstStyle>
            <a:lvl1pPr>
              <a:defRPr sz="26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Text Placeholder 3"/>
          <p:cNvSpPr>
            <a:spLocks noGrp="1"/>
          </p:cNvSpPr>
          <p:nvPr>
            <p:ph type="body" sz="half" idx="2"/>
          </p:nvPr>
        </p:nvSpPr>
        <p:spPr>
          <a:xfrm>
            <a:off x="731520" y="1463041"/>
            <a:ext cx="3008313" cy="4480560"/>
          </a:xfrm>
        </p:spPr>
        <p:txBody>
          <a:bodyPr/>
          <a:lstStyle>
            <a:lvl1pPr marL="0" indent="0">
              <a:buNone/>
              <a:defRPr sz="1400" b="0">
                <a:solidFill>
                  <a:srgbClr val="00206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
          <p:cNvSpPr>
            <a:spLocks noGrp="1"/>
          </p:cNvSpPr>
          <p:nvPr>
            <p:ph type="title"/>
          </p:nvPr>
        </p:nvSpPr>
        <p:spPr>
          <a:xfrm>
            <a:off x="731520" y="0"/>
            <a:ext cx="7955280" cy="868362"/>
          </a:xfrm>
        </p:spPr>
        <p:txBody>
          <a:bodyPr/>
          <a:lstStyle>
            <a:lvl1pPr>
              <a:defRPr>
                <a:solidFill>
                  <a:srgbClr val="002060"/>
                </a:solidFill>
              </a:defRPr>
            </a:lvl1pPr>
          </a:lstStyle>
          <a:p>
            <a:r>
              <a:rPr lang="en-US" dirty="0" smtClean="0"/>
              <a:t>Click to edit Master title style</a:t>
            </a:r>
            <a:endParaRPr lang="en-US" dirty="0"/>
          </a:p>
        </p:txBody>
      </p:sp>
      <p:sp>
        <p:nvSpPr>
          <p:cNvPr id="10" name="Text Placeholder 16"/>
          <p:cNvSpPr>
            <a:spLocks noGrp="1"/>
          </p:cNvSpPr>
          <p:nvPr>
            <p:ph type="body" sz="quarter" idx="14" hasCustomPrompt="1"/>
          </p:nvPr>
        </p:nvSpPr>
        <p:spPr>
          <a:xfrm>
            <a:off x="731520" y="822960"/>
            <a:ext cx="7955280" cy="457200"/>
          </a:xfrm>
        </p:spPr>
        <p:txBody>
          <a:bodyPr/>
          <a:lstStyle>
            <a:lvl1pPr marL="0" indent="0">
              <a:buNone/>
              <a:defRPr sz="2000" b="0" baseline="0">
                <a:solidFill>
                  <a:srgbClr val="0070C0"/>
                </a:solidFill>
              </a:defRPr>
            </a:lvl1pPr>
          </a:lstStyle>
          <a:p>
            <a:pPr lvl="0"/>
            <a:r>
              <a:rPr lang="en-US" dirty="0" smtClean="0"/>
              <a:t>Click to edit Subtitle style</a:t>
            </a:r>
          </a:p>
        </p:txBody>
      </p:sp>
    </p:spTree>
    <p:extLst>
      <p:ext uri="{BB962C8B-B14F-4D97-AF65-F5344CB8AC3E}">
        <p14:creationId xmlns:p14="http://schemas.microsoft.com/office/powerpoint/2010/main" val="497631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By Text Slide">
    <p:bg>
      <p:bgRef idx="1001">
        <a:schemeClr val="bg1"/>
      </p:bgRef>
    </p:bg>
    <p:spTree>
      <p:nvGrpSpPr>
        <p:cNvPr id="1" name=""/>
        <p:cNvGrpSpPr/>
        <p:nvPr/>
      </p:nvGrpSpPr>
      <p:grpSpPr>
        <a:xfrm>
          <a:off x="0" y="0"/>
          <a:ext cx="0" cy="0"/>
          <a:chOff x="0" y="0"/>
          <a:chExt cx="0" cy="0"/>
        </a:xfrm>
      </p:grpSpPr>
      <p:sp>
        <p:nvSpPr>
          <p:cNvPr id="19" name="Picture Placeholder 2"/>
          <p:cNvSpPr>
            <a:spLocks noGrp="1"/>
          </p:cNvSpPr>
          <p:nvPr>
            <p:ph type="pic" idx="15"/>
          </p:nvPr>
        </p:nvSpPr>
        <p:spPr>
          <a:xfrm>
            <a:off x="731520" y="1463040"/>
            <a:ext cx="3886200" cy="44805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4800600" y="1463040"/>
            <a:ext cx="3886200" cy="448056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sz="1800">
                <a:latin typeface="Calibri" pitchFamily="34" charset="0"/>
                <a:cs typeface="Calibri" pitchFamily="34" charset="0"/>
              </a:defRPr>
            </a:lvl4pPr>
            <a:lvl5pPr>
              <a:defRPr sz="1600">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Date Placeholder 7"/>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B8DAD8C-C4E3-48BA-B104-E5711D0DF775}" type="slidenum">
              <a:rPr lang="en-US" smtClean="0"/>
              <a:pPr/>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8" name="Text Placeholder 16"/>
          <p:cNvSpPr>
            <a:spLocks noGrp="1"/>
          </p:cNvSpPr>
          <p:nvPr>
            <p:ph type="body" sz="quarter" idx="14" hasCustomPrompt="1"/>
          </p:nvPr>
        </p:nvSpPr>
        <p:spPr>
          <a:xfrm>
            <a:off x="731520" y="822960"/>
            <a:ext cx="7955280" cy="457200"/>
          </a:xfrm>
        </p:spPr>
        <p:txBody>
          <a:bodyPr/>
          <a:lstStyle>
            <a:lvl1pPr marL="0" indent="0">
              <a:buNone/>
              <a:defRPr sz="2000" b="0" baseline="0">
                <a:solidFill>
                  <a:srgbClr val="0070C0"/>
                </a:solidFill>
              </a:defRPr>
            </a:lvl1pPr>
          </a:lstStyle>
          <a:p>
            <a:pPr lvl="0"/>
            <a:r>
              <a:rPr lang="en-US" dirty="0" smtClean="0"/>
              <a:t>Click to edit Subtitle style</a:t>
            </a:r>
          </a:p>
        </p:txBody>
      </p:sp>
    </p:spTree>
    <p:extLst>
      <p:ext uri="{BB962C8B-B14F-4D97-AF65-F5344CB8AC3E}">
        <p14:creationId xmlns:p14="http://schemas.microsoft.com/office/powerpoint/2010/main" val="35947033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 Caption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4219F61-3C94-47E2-94B8-9001C378D31A}" type="slidenum">
              <a:rPr lang="en-US" smtClean="0"/>
              <a:pPr/>
              <a:t>‹#›</a:t>
            </a:fld>
            <a:endParaRPr lang="en-US" dirty="0"/>
          </a:p>
        </p:txBody>
      </p:sp>
      <p:sp>
        <p:nvSpPr>
          <p:cNvPr id="4" name="Date Placeholder 3"/>
          <p:cNvSpPr>
            <a:spLocks noGrp="1"/>
          </p:cNvSpPr>
          <p:nvPr>
            <p:ph type="dt" sz="half" idx="11"/>
          </p:nvPr>
        </p:nvSpPr>
        <p:spPr/>
        <p:txBody>
          <a:bodyPr/>
          <a:lstStyle/>
          <a:p>
            <a:endParaRPr lang="en-US" dirty="0"/>
          </a:p>
        </p:txBody>
      </p:sp>
      <p:sp>
        <p:nvSpPr>
          <p:cNvPr id="5" name="Footer Placeholder 4"/>
          <p:cNvSpPr>
            <a:spLocks noGrp="1"/>
          </p:cNvSpPr>
          <p:nvPr>
            <p:ph type="ftr" sz="quarter" idx="12"/>
          </p:nvPr>
        </p:nvSpPr>
        <p:spPr/>
        <p:txBody>
          <a:bodyPr/>
          <a:lstStyle/>
          <a:p>
            <a:endParaRPr lang="en-US" dirty="0"/>
          </a:p>
        </p:txBody>
      </p:sp>
      <p:sp>
        <p:nvSpPr>
          <p:cNvPr id="7" name="Picture Placeholder 2"/>
          <p:cNvSpPr>
            <a:spLocks noGrp="1"/>
          </p:cNvSpPr>
          <p:nvPr>
            <p:ph type="pic" idx="1"/>
          </p:nvPr>
        </p:nvSpPr>
        <p:spPr>
          <a:xfrm>
            <a:off x="1792288" y="1463040"/>
            <a:ext cx="54864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ext Placeholder 3"/>
          <p:cNvSpPr>
            <a:spLocks noGrp="1"/>
          </p:cNvSpPr>
          <p:nvPr>
            <p:ph type="body" sz="half" idx="2"/>
          </p:nvPr>
        </p:nvSpPr>
        <p:spPr>
          <a:xfrm>
            <a:off x="1792288" y="5138738"/>
            <a:ext cx="5486400" cy="804862"/>
          </a:xfrm>
        </p:spPr>
        <p:txBody>
          <a:bodyPr/>
          <a:lstStyle>
            <a:lvl1pPr marL="0" indent="0">
              <a:buNone/>
              <a:defRPr sz="1400" b="0">
                <a:solidFill>
                  <a:srgbClr val="00206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731520" y="0"/>
            <a:ext cx="7955280" cy="868362"/>
          </a:xfrm>
        </p:spPr>
        <p:txBody>
          <a:bodyPr/>
          <a:lstStyle/>
          <a:p>
            <a:r>
              <a:rPr lang="en-US" smtClean="0"/>
              <a:t>Click to edit Master title style</a:t>
            </a:r>
            <a:endParaRPr lang="en-US"/>
          </a:p>
        </p:txBody>
      </p:sp>
      <p:sp>
        <p:nvSpPr>
          <p:cNvPr id="10" name="Text Placeholder 16"/>
          <p:cNvSpPr>
            <a:spLocks noGrp="1"/>
          </p:cNvSpPr>
          <p:nvPr>
            <p:ph type="body" sz="quarter" idx="14" hasCustomPrompt="1"/>
          </p:nvPr>
        </p:nvSpPr>
        <p:spPr>
          <a:xfrm>
            <a:off x="731520" y="822960"/>
            <a:ext cx="7955280" cy="457200"/>
          </a:xfrm>
        </p:spPr>
        <p:txBody>
          <a:bodyPr/>
          <a:lstStyle>
            <a:lvl1pPr marL="0" indent="0">
              <a:buNone/>
              <a:defRPr sz="2000" b="0" baseline="0">
                <a:solidFill>
                  <a:srgbClr val="0070C0"/>
                </a:solidFill>
              </a:defRPr>
            </a:lvl1pPr>
          </a:lstStyle>
          <a:p>
            <a:pPr lvl="0"/>
            <a:r>
              <a:rPr lang="en-US" dirty="0" smtClean="0"/>
              <a:t>Click to edit Subtitle style</a:t>
            </a:r>
          </a:p>
        </p:txBody>
      </p:sp>
    </p:spTree>
    <p:extLst>
      <p:ext uri="{BB962C8B-B14F-4D97-AF65-F5344CB8AC3E}">
        <p14:creationId xmlns:p14="http://schemas.microsoft.com/office/powerpoint/2010/main" val="2211744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8B8DAD8C-C4E3-48BA-B104-E5711D0DF775}" type="slidenum">
              <a:rPr lang="en-US" smtClean="0"/>
              <a:pPr/>
              <a:t>‹#›</a:t>
            </a:fld>
            <a:endParaRPr lang="en-US" dirty="0"/>
          </a:p>
        </p:txBody>
      </p:sp>
      <p:sp>
        <p:nvSpPr>
          <p:cNvPr id="4" name="Date Placeholder 3"/>
          <p:cNvSpPr>
            <a:spLocks noGrp="1"/>
          </p:cNvSpPr>
          <p:nvPr>
            <p:ph type="dt" sz="half" idx="11"/>
          </p:nvPr>
        </p:nvSpPr>
        <p:spPr/>
        <p:txBody>
          <a:bodyPr/>
          <a:lstStyle/>
          <a:p>
            <a:endParaRPr lang="en-US" dirty="0"/>
          </a:p>
        </p:txBody>
      </p:sp>
      <p:sp>
        <p:nvSpPr>
          <p:cNvPr id="5" name="Footer Placeholder 4"/>
          <p:cNvSpPr>
            <a:spLocks noGrp="1"/>
          </p:cNvSpPr>
          <p:nvPr>
            <p:ph type="ftr" sz="quarter" idx="12"/>
          </p:nvPr>
        </p:nvSpPr>
        <p:spPr/>
        <p:txBody>
          <a:bodyPr/>
          <a:lstStyle/>
          <a:p>
            <a:endParaRPr lang="en-US" dirty="0"/>
          </a:p>
        </p:txBody>
      </p:sp>
      <p:sp>
        <p:nvSpPr>
          <p:cNvPr id="6" name="Text Placeholder 16"/>
          <p:cNvSpPr>
            <a:spLocks noGrp="1"/>
          </p:cNvSpPr>
          <p:nvPr>
            <p:ph type="body" sz="quarter" idx="14" hasCustomPrompt="1"/>
          </p:nvPr>
        </p:nvSpPr>
        <p:spPr>
          <a:xfrm>
            <a:off x="731520" y="822960"/>
            <a:ext cx="7955280" cy="457200"/>
          </a:xfrm>
        </p:spPr>
        <p:txBody>
          <a:bodyPr/>
          <a:lstStyle>
            <a:lvl1pPr marL="0" indent="0">
              <a:buNone/>
              <a:defRPr sz="2000" b="0" baseline="0">
                <a:solidFill>
                  <a:srgbClr val="0070C0"/>
                </a:solidFill>
              </a:defRPr>
            </a:lvl1pPr>
          </a:lstStyle>
          <a:p>
            <a:pPr lvl="0"/>
            <a:r>
              <a:rPr lang="en-US" dirty="0" smtClean="0"/>
              <a:t>Click to edit Subtitle style</a:t>
            </a:r>
          </a:p>
        </p:txBody>
      </p:sp>
    </p:spTree>
    <p:extLst>
      <p:ext uri="{BB962C8B-B14F-4D97-AF65-F5344CB8AC3E}">
        <p14:creationId xmlns:p14="http://schemas.microsoft.com/office/powerpoint/2010/main" val="3397759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EE6360-B180-4CA9-AC9D-24AC30DD502A}" type="datetimeFigureOut">
              <a:rPr lang="en-US" smtClean="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C44B4C-C34F-4B8F-9964-1455CA711FCD}" type="slidenum">
              <a:rPr lang="en-US" smtClean="0"/>
              <a:t>‹#›</a:t>
            </a:fld>
            <a:endParaRPr lang="en-US" dirty="0"/>
          </a:p>
        </p:txBody>
      </p:sp>
    </p:spTree>
    <p:extLst>
      <p:ext uri="{BB962C8B-B14F-4D97-AF65-F5344CB8AC3E}">
        <p14:creationId xmlns:p14="http://schemas.microsoft.com/office/powerpoint/2010/main" val="4129894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6" name="Rectangle 2"/>
          <p:cNvSpPr>
            <a:spLocks noGrp="1" noChangeArrowheads="1"/>
          </p:cNvSpPr>
          <p:nvPr>
            <p:ph type="title"/>
          </p:nvPr>
        </p:nvSpPr>
        <p:spPr bwMode="auto">
          <a:xfrm>
            <a:off x="731520" y="0"/>
            <a:ext cx="7955280" cy="86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731520" y="1463040"/>
            <a:ext cx="7955280" cy="448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1"/>
            <a:endParaRPr lang="en-US" dirty="0" smtClean="0"/>
          </a:p>
        </p:txBody>
      </p:sp>
      <p:sp>
        <p:nvSpPr>
          <p:cNvPr id="1030" name="Rectangle 6"/>
          <p:cNvSpPr>
            <a:spLocks noGrp="1" noChangeArrowheads="1"/>
          </p:cNvSpPr>
          <p:nvPr>
            <p:ph type="sldNum" sz="quarter" idx="4"/>
          </p:nvPr>
        </p:nvSpPr>
        <p:spPr bwMode="auto">
          <a:xfrm>
            <a:off x="8001000" y="6172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000" b="0">
                <a:solidFill>
                  <a:srgbClr val="0070C0"/>
                </a:solidFill>
                <a:latin typeface="Calibri" panose="020F0502020204030204" pitchFamily="34" charset="0"/>
                <a:cs typeface="Calibri" panose="020F0502020204030204" pitchFamily="34" charset="0"/>
              </a:defRPr>
            </a:lvl1pPr>
          </a:lstStyle>
          <a:p>
            <a:fld id="{A4219F61-3C94-47E2-94B8-9001C378D31A}" type="slidenum">
              <a:rPr lang="en-US" smtClean="0"/>
              <a:pPr/>
              <a:t>‹#›</a:t>
            </a:fld>
            <a:endParaRPr lang="en-US" dirty="0"/>
          </a:p>
        </p:txBody>
      </p:sp>
      <p:sp>
        <p:nvSpPr>
          <p:cNvPr id="2" name="Date Placeholder 1"/>
          <p:cNvSpPr>
            <a:spLocks noGrp="1"/>
          </p:cNvSpPr>
          <p:nvPr>
            <p:ph type="dt" sz="half" idx="2"/>
          </p:nvPr>
        </p:nvSpPr>
        <p:spPr>
          <a:xfrm>
            <a:off x="4800600" y="6172200"/>
            <a:ext cx="990600" cy="457200"/>
          </a:xfrm>
          <a:prstGeom prst="rect">
            <a:avLst/>
          </a:prstGeom>
        </p:spPr>
        <p:txBody>
          <a:bodyPr vert="horz" lIns="91440" tIns="45720" rIns="91440" bIns="45720" rtlCol="0" anchor="ctr"/>
          <a:lstStyle>
            <a:lvl1pPr algn="l">
              <a:defRPr sz="1000">
                <a:solidFill>
                  <a:srgbClr val="0070C0"/>
                </a:solidFill>
                <a:latin typeface="Calibri" panose="020F0502020204030204" pitchFamily="34" charset="0"/>
                <a:cs typeface="Calibri" panose="020F0502020204030204" pitchFamily="34" charset="0"/>
              </a:defRPr>
            </a:lvl1pPr>
          </a:lstStyle>
          <a:p>
            <a:endParaRPr lang="en-US" dirty="0"/>
          </a:p>
        </p:txBody>
      </p:sp>
      <p:sp>
        <p:nvSpPr>
          <p:cNvPr id="3" name="Footer Placeholder 2"/>
          <p:cNvSpPr>
            <a:spLocks noGrp="1"/>
          </p:cNvSpPr>
          <p:nvPr>
            <p:ph type="ftr" sz="quarter" idx="3"/>
          </p:nvPr>
        </p:nvSpPr>
        <p:spPr>
          <a:xfrm>
            <a:off x="731520" y="6172200"/>
            <a:ext cx="4069080" cy="457200"/>
          </a:xfrm>
          <a:prstGeom prst="rect">
            <a:avLst/>
          </a:prstGeom>
        </p:spPr>
        <p:txBody>
          <a:bodyPr vert="horz" lIns="91440" tIns="45720" rIns="91440" bIns="45720" rtlCol="0" anchor="ctr"/>
          <a:lstStyle>
            <a:lvl1pPr algn="l">
              <a:defRPr sz="1000">
                <a:solidFill>
                  <a:srgbClr val="0070C0"/>
                </a:solidFill>
                <a:latin typeface="Calibri" panose="020F0502020204030204" pitchFamily="34" charset="0"/>
                <a:cs typeface="Calibri" panose="020F0502020204030204" pitchFamily="34" charset="0"/>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2" r:id="rId2"/>
    <p:sldLayoutId id="2147483652" r:id="rId3"/>
    <p:sldLayoutId id="2147483674" r:id="rId4"/>
    <p:sldLayoutId id="2147483676" r:id="rId5"/>
    <p:sldLayoutId id="2147483660" r:id="rId6"/>
    <p:sldLayoutId id="2147483677" r:id="rId7"/>
    <p:sldLayoutId id="2147483663" r:id="rId8"/>
    <p:sldLayoutId id="2147483679" r:id="rId9"/>
    <p:sldLayoutId id="2147483681"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rtl="0" fontAlgn="base">
        <a:spcBef>
          <a:spcPct val="0"/>
        </a:spcBef>
        <a:spcAft>
          <a:spcPct val="0"/>
        </a:spcAft>
        <a:defRPr sz="3200" b="1">
          <a:solidFill>
            <a:srgbClr val="002060"/>
          </a:solidFill>
          <a:latin typeface="Calibri" pitchFamily="34" charset="0"/>
          <a:ea typeface="+mj-ea"/>
          <a:cs typeface="Calibri" pitchFamily="34" charset="0"/>
        </a:defRPr>
      </a:lvl1pPr>
      <a:lvl2pPr algn="l" rtl="0" fontAlgn="base">
        <a:spcBef>
          <a:spcPct val="0"/>
        </a:spcBef>
        <a:spcAft>
          <a:spcPct val="0"/>
        </a:spcAft>
        <a:defRPr sz="3200" b="1">
          <a:solidFill>
            <a:schemeClr val="bg1"/>
          </a:solidFill>
          <a:latin typeface="Arial" charset="0"/>
        </a:defRPr>
      </a:lvl2pPr>
      <a:lvl3pPr algn="l" rtl="0" fontAlgn="base">
        <a:spcBef>
          <a:spcPct val="0"/>
        </a:spcBef>
        <a:spcAft>
          <a:spcPct val="0"/>
        </a:spcAft>
        <a:defRPr sz="3200" b="1">
          <a:solidFill>
            <a:schemeClr val="bg1"/>
          </a:solidFill>
          <a:latin typeface="Arial" charset="0"/>
        </a:defRPr>
      </a:lvl3pPr>
      <a:lvl4pPr algn="l" rtl="0" fontAlgn="base">
        <a:spcBef>
          <a:spcPct val="0"/>
        </a:spcBef>
        <a:spcAft>
          <a:spcPct val="0"/>
        </a:spcAft>
        <a:defRPr sz="3200" b="1">
          <a:solidFill>
            <a:schemeClr val="bg1"/>
          </a:solidFill>
          <a:latin typeface="Arial" charset="0"/>
        </a:defRPr>
      </a:lvl4pPr>
      <a:lvl5pPr algn="l" rtl="0" fontAlgn="base">
        <a:spcBef>
          <a:spcPct val="0"/>
        </a:spcBef>
        <a:spcAft>
          <a:spcPct val="0"/>
        </a:spcAft>
        <a:defRPr sz="3200" b="1">
          <a:solidFill>
            <a:schemeClr val="bg1"/>
          </a:solidFill>
          <a:latin typeface="Arial" charset="0"/>
        </a:defRPr>
      </a:lvl5pPr>
      <a:lvl6pPr marL="457200" algn="l" rtl="0" fontAlgn="base">
        <a:spcBef>
          <a:spcPct val="0"/>
        </a:spcBef>
        <a:spcAft>
          <a:spcPct val="0"/>
        </a:spcAft>
        <a:defRPr sz="3200" b="1">
          <a:solidFill>
            <a:schemeClr val="bg1"/>
          </a:solidFill>
          <a:latin typeface="Arial" charset="0"/>
        </a:defRPr>
      </a:lvl6pPr>
      <a:lvl7pPr marL="914400" algn="l" rtl="0" fontAlgn="base">
        <a:spcBef>
          <a:spcPct val="0"/>
        </a:spcBef>
        <a:spcAft>
          <a:spcPct val="0"/>
        </a:spcAft>
        <a:defRPr sz="3200" b="1">
          <a:solidFill>
            <a:schemeClr val="bg1"/>
          </a:solidFill>
          <a:latin typeface="Arial" charset="0"/>
        </a:defRPr>
      </a:lvl7pPr>
      <a:lvl8pPr marL="1371600" algn="l" rtl="0" fontAlgn="base">
        <a:spcBef>
          <a:spcPct val="0"/>
        </a:spcBef>
        <a:spcAft>
          <a:spcPct val="0"/>
        </a:spcAft>
        <a:defRPr sz="3200" b="1">
          <a:solidFill>
            <a:schemeClr val="bg1"/>
          </a:solidFill>
          <a:latin typeface="Arial" charset="0"/>
        </a:defRPr>
      </a:lvl8pPr>
      <a:lvl9pPr marL="1828800" algn="l" rtl="0" fontAlgn="base">
        <a:spcBef>
          <a:spcPct val="0"/>
        </a:spcBef>
        <a:spcAft>
          <a:spcPct val="0"/>
        </a:spcAft>
        <a:defRPr sz="3200" b="1">
          <a:solidFill>
            <a:schemeClr val="bg1"/>
          </a:solidFill>
          <a:latin typeface="Arial" charset="0"/>
        </a:defRPr>
      </a:lvl9pPr>
    </p:titleStyle>
    <p:bodyStyle>
      <a:lvl1pPr marL="342900" indent="-342900" algn="l" rtl="0" fontAlgn="base">
        <a:spcBef>
          <a:spcPct val="0"/>
        </a:spcBef>
        <a:spcAft>
          <a:spcPct val="0"/>
        </a:spcAft>
        <a:buChar char="•"/>
        <a:defRPr sz="2600" b="1">
          <a:solidFill>
            <a:srgbClr val="0070C0"/>
          </a:solidFill>
          <a:latin typeface="Calibri" pitchFamily="34" charset="0"/>
          <a:ea typeface="+mn-ea"/>
          <a:cs typeface="Calibri" pitchFamily="34" charset="0"/>
        </a:defRPr>
      </a:lvl1pPr>
      <a:lvl2pPr marL="800100" indent="-342900" algn="l" rtl="0" fontAlgn="base">
        <a:spcBef>
          <a:spcPct val="0"/>
        </a:spcBef>
        <a:spcAft>
          <a:spcPct val="0"/>
        </a:spcAft>
        <a:buFont typeface="Calibri" panose="020F0502020204030204" pitchFamily="34" charset="0"/>
        <a:buChar char="‒"/>
        <a:defRPr sz="2400" b="0">
          <a:solidFill>
            <a:srgbClr val="0070C0"/>
          </a:solidFill>
          <a:latin typeface="Calibri" panose="020F0502020204030204" pitchFamily="34" charset="0"/>
          <a:cs typeface="Calibri" panose="020F0502020204030204" pitchFamily="34" charset="0"/>
        </a:defRPr>
      </a:lvl2pPr>
      <a:lvl3pPr marL="1143000" indent="-228600" algn="l" rtl="0" fontAlgn="base">
        <a:spcBef>
          <a:spcPct val="20000"/>
        </a:spcBef>
        <a:spcAft>
          <a:spcPct val="0"/>
        </a:spcAft>
        <a:buFont typeface="Arial" panose="020B0604020202020204" pitchFamily="34" charset="0"/>
        <a:buChar char="•"/>
        <a:defRPr sz="2000">
          <a:solidFill>
            <a:srgbClr val="0070C0"/>
          </a:solidFill>
          <a:latin typeface="Calibri" panose="020F0502020204030204" pitchFamily="34" charset="0"/>
          <a:cs typeface="Calibri" panose="020F0502020204030204" pitchFamily="34" charset="0"/>
        </a:defRPr>
      </a:lvl3pPr>
      <a:lvl4pPr marL="1600200" indent="-228600" algn="l" rtl="0" fontAlgn="base">
        <a:spcBef>
          <a:spcPct val="20000"/>
        </a:spcBef>
        <a:spcAft>
          <a:spcPct val="0"/>
        </a:spcAft>
        <a:buFont typeface="Calibri" panose="020F0502020204030204" pitchFamily="34" charset="0"/>
        <a:buChar char="‒"/>
        <a:defRPr sz="1800">
          <a:solidFill>
            <a:srgbClr val="0070C0"/>
          </a:solidFill>
          <a:latin typeface="Calibri" panose="020F0502020204030204" pitchFamily="34" charset="0"/>
          <a:cs typeface="Calibri" panose="020F0502020204030204" pitchFamily="34" charset="0"/>
        </a:defRPr>
      </a:lvl4pPr>
      <a:lvl5pPr marL="2057400" indent="-228600" algn="l" rtl="0" fontAlgn="base">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Word_Document1.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Mammography Breast Imaging Order</a:t>
            </a:r>
            <a:endParaRPr lang="en-US" dirty="0"/>
          </a:p>
        </p:txBody>
      </p:sp>
      <p:sp>
        <p:nvSpPr>
          <p:cNvPr id="3" name="Subtitle 2"/>
          <p:cNvSpPr>
            <a:spLocks noGrp="1"/>
          </p:cNvSpPr>
          <p:nvPr>
            <p:ph type="subTitle" idx="1"/>
          </p:nvPr>
        </p:nvSpPr>
        <p:spPr>
          <a:xfrm>
            <a:off x="731520" y="3931920"/>
            <a:ext cx="8183880" cy="1752600"/>
          </a:xfrm>
        </p:spPr>
        <p:txBody>
          <a:bodyPr/>
          <a:lstStyle/>
          <a:p>
            <a:r>
              <a:rPr lang="en-US" dirty="0" smtClean="0"/>
              <a:t>September 2017</a:t>
            </a:r>
            <a:endParaRPr lang="en-US" dirty="0"/>
          </a:p>
        </p:txBody>
      </p:sp>
    </p:spTree>
    <p:extLst>
      <p:ext uri="{BB962C8B-B14F-4D97-AF65-F5344CB8AC3E}">
        <p14:creationId xmlns:p14="http://schemas.microsoft.com/office/powerpoint/2010/main" val="2774498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3D Mammography Exam Names</a:t>
            </a:r>
            <a:endParaRPr lang="en-US" dirty="0"/>
          </a:p>
        </p:txBody>
      </p:sp>
      <p:sp>
        <p:nvSpPr>
          <p:cNvPr id="3" name="Content Placeholder 2"/>
          <p:cNvSpPr>
            <a:spLocks noGrp="1"/>
          </p:cNvSpPr>
          <p:nvPr>
            <p:ph idx="1"/>
          </p:nvPr>
        </p:nvSpPr>
        <p:spPr>
          <a:xfrm>
            <a:off x="1645920" y="1371600"/>
            <a:ext cx="6126480" cy="4480560"/>
          </a:xfrm>
        </p:spPr>
        <p:txBody>
          <a:bodyPr/>
          <a:lstStyle/>
          <a:p>
            <a:pPr lvl="0"/>
            <a:r>
              <a:rPr lang="en-US" dirty="0"/>
              <a:t>MA MAMM 3D SCREENING BIL</a:t>
            </a:r>
          </a:p>
          <a:p>
            <a:pPr lvl="0"/>
            <a:r>
              <a:rPr lang="en-US" dirty="0"/>
              <a:t>MA MAMM 3D SCREENING LT</a:t>
            </a:r>
          </a:p>
          <a:p>
            <a:pPr lvl="0"/>
            <a:r>
              <a:rPr lang="en-US" dirty="0"/>
              <a:t>MA MAMM 3D SCREENING RT</a:t>
            </a:r>
          </a:p>
          <a:p>
            <a:pPr lvl="0"/>
            <a:endParaRPr lang="en-US" dirty="0" smtClean="0"/>
          </a:p>
          <a:p>
            <a:pPr lvl="0"/>
            <a:r>
              <a:rPr lang="en-US" dirty="0" smtClean="0"/>
              <a:t>MA </a:t>
            </a:r>
            <a:r>
              <a:rPr lang="en-US" dirty="0"/>
              <a:t>MAMM 3D DIAGNOSTIC BIL</a:t>
            </a:r>
          </a:p>
          <a:p>
            <a:pPr lvl="0"/>
            <a:r>
              <a:rPr lang="en-US" dirty="0"/>
              <a:t>MA MAMM 3D DIAGNOSTIC LT</a:t>
            </a:r>
          </a:p>
          <a:p>
            <a:pPr lvl="0"/>
            <a:r>
              <a:rPr lang="en-US" dirty="0"/>
              <a:t>MA MAMM 3D DIAGNOSTIC RT</a:t>
            </a:r>
          </a:p>
          <a:p>
            <a:endParaRPr lang="en-US" dirty="0"/>
          </a:p>
        </p:txBody>
      </p:sp>
    </p:spTree>
    <p:extLst>
      <p:ext uri="{BB962C8B-B14F-4D97-AF65-F5344CB8AC3E}">
        <p14:creationId xmlns:p14="http://schemas.microsoft.com/office/powerpoint/2010/main" val="4023881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BENIGN Biopsy Result Notification</a:t>
            </a:r>
            <a:endParaRPr lang="en-US" b="1" dirty="0"/>
          </a:p>
        </p:txBody>
      </p:sp>
      <p:pic>
        <p:nvPicPr>
          <p:cNvPr id="6146"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b="9524"/>
          <a:stretch/>
        </p:blipFill>
        <p:spPr bwMode="auto">
          <a:xfrm>
            <a:off x="321132" y="1371601"/>
            <a:ext cx="8365668" cy="4343399"/>
          </a:xfrm>
          <a:prstGeom prst="rect">
            <a:avLst/>
          </a:prstGeom>
          <a:solidFill>
            <a:schemeClr val="accent1">
              <a:lumMod val="20000"/>
              <a:lumOff val="80000"/>
            </a:schemeClr>
          </a:solidFill>
          <a:ln w="19050">
            <a:solidFill>
              <a:schemeClr val="accent1">
                <a:shade val="50000"/>
              </a:schemeClr>
            </a:solidFill>
          </a:ln>
          <a:effectLst/>
          <a:extLst/>
        </p:spPr>
      </p:pic>
    </p:spTree>
    <p:extLst>
      <p:ext uri="{BB962C8B-B14F-4D97-AF65-F5344CB8AC3E}">
        <p14:creationId xmlns:p14="http://schemas.microsoft.com/office/powerpoint/2010/main" val="3859127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l="5941"/>
          <a:stretch/>
        </p:blipFill>
        <p:spPr bwMode="auto">
          <a:xfrm>
            <a:off x="945444" y="925667"/>
            <a:ext cx="7284156" cy="5703733"/>
          </a:xfrm>
          <a:prstGeom prst="rect">
            <a:avLst/>
          </a:prstGeom>
          <a:solidFill>
            <a:schemeClr val="accent1">
              <a:lumMod val="20000"/>
              <a:lumOff val="80000"/>
              <a:alpha val="59000"/>
            </a:schemeClr>
          </a:solidFill>
          <a:ln w="19050">
            <a:solidFill>
              <a:schemeClr val="accent1">
                <a:shade val="50000"/>
              </a:schemeClr>
            </a:solidFill>
          </a:ln>
          <a:effectLst/>
          <a:extLst/>
        </p:spPr>
      </p:pic>
      <p:sp>
        <p:nvSpPr>
          <p:cNvPr id="2" name="Title 1"/>
          <p:cNvSpPr>
            <a:spLocks noGrp="1"/>
          </p:cNvSpPr>
          <p:nvPr>
            <p:ph type="title"/>
          </p:nvPr>
        </p:nvSpPr>
        <p:spPr>
          <a:xfrm>
            <a:off x="457200" y="-106362"/>
            <a:ext cx="8229600" cy="792162"/>
          </a:xfrm>
        </p:spPr>
        <p:txBody>
          <a:bodyPr>
            <a:normAutofit/>
          </a:bodyPr>
          <a:lstStyle/>
          <a:p>
            <a:r>
              <a:rPr lang="en-US" b="1" dirty="0" smtClean="0"/>
              <a:t>Malignant Breast Biopsy Notification</a:t>
            </a:r>
            <a:endParaRPr lang="en-US" b="1" dirty="0"/>
          </a:p>
        </p:txBody>
      </p:sp>
    </p:spTree>
    <p:extLst>
      <p:ext uri="{BB962C8B-B14F-4D97-AF65-F5344CB8AC3E}">
        <p14:creationId xmlns:p14="http://schemas.microsoft.com/office/powerpoint/2010/main" val="1092718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New Breast Imaging Order implemented for C/G/K/P/TC</a:t>
            </a:r>
          </a:p>
          <a:p>
            <a:r>
              <a:rPr lang="en-US" sz="2400" dirty="0" smtClean="0"/>
              <a:t>Electronic version available in NextGen, eCW, Aria, and gloStream (GTW)</a:t>
            </a:r>
          </a:p>
          <a:p>
            <a:pPr lvl="1"/>
            <a:r>
              <a:rPr lang="en-US" sz="2000" dirty="0" smtClean="0"/>
              <a:t>Fax order per current process</a:t>
            </a:r>
          </a:p>
          <a:p>
            <a:pPr lvl="1"/>
            <a:r>
              <a:rPr lang="en-US" sz="2000" dirty="0" smtClean="0"/>
              <a:t>Non-Hosted resources may be available</a:t>
            </a:r>
          </a:p>
          <a:p>
            <a:r>
              <a:rPr lang="en-US" sz="2400" dirty="0" smtClean="0"/>
              <a:t>PWS Conditional Order section on Questionnaire, print on QES (hospital scheduling software) Order</a:t>
            </a:r>
          </a:p>
          <a:p>
            <a:r>
              <a:rPr lang="en-US" sz="2400" dirty="0" smtClean="0"/>
              <a:t>QES electronic tracking via Fax Viewer, link order to initial appointment</a:t>
            </a:r>
          </a:p>
          <a:p>
            <a:endParaRPr lang="en-US" sz="2400" dirty="0"/>
          </a:p>
        </p:txBody>
      </p:sp>
      <p:sp>
        <p:nvSpPr>
          <p:cNvPr id="3" name="Title 2"/>
          <p:cNvSpPr>
            <a:spLocks noGrp="1"/>
          </p:cNvSpPr>
          <p:nvPr>
            <p:ph type="title"/>
          </p:nvPr>
        </p:nvSpPr>
        <p:spPr/>
        <p:txBody>
          <a:bodyPr/>
          <a:lstStyle/>
          <a:p>
            <a:r>
              <a:rPr lang="en-US" dirty="0" smtClean="0"/>
              <a:t>Summary of Processes</a:t>
            </a:r>
            <a:endParaRPr lang="en-US" dirty="0"/>
          </a:p>
        </p:txBody>
      </p:sp>
    </p:spTree>
    <p:extLst>
      <p:ext uri="{BB962C8B-B14F-4D97-AF65-F5344CB8AC3E}">
        <p14:creationId xmlns:p14="http://schemas.microsoft.com/office/powerpoint/2010/main" val="944197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Orders</a:t>
            </a:r>
            <a:endParaRPr lang="en-US" dirty="0"/>
          </a:p>
        </p:txBody>
      </p:sp>
      <p:sp>
        <p:nvSpPr>
          <p:cNvPr id="3" name="Slide Number Placeholder 2"/>
          <p:cNvSpPr>
            <a:spLocks noGrp="1"/>
          </p:cNvSpPr>
          <p:nvPr>
            <p:ph type="sldNum" sz="quarter" idx="10"/>
          </p:nvPr>
        </p:nvSpPr>
        <p:spPr/>
        <p:txBody>
          <a:bodyPr/>
          <a:lstStyle/>
          <a:p>
            <a:fld id="{8B8DAD8C-C4E3-48BA-B104-E5711D0DF775}" type="slidenum">
              <a:rPr lang="en-US" smtClean="0"/>
              <a:pPr/>
              <a:t>14</a:t>
            </a:fld>
            <a:endParaRPr lang="en-US" dirty="0"/>
          </a:p>
        </p:txBody>
      </p:sp>
      <p:sp>
        <p:nvSpPr>
          <p:cNvPr id="5" name="Text Placeholder 4"/>
          <p:cNvSpPr>
            <a:spLocks noGrp="1"/>
          </p:cNvSpPr>
          <p:nvPr>
            <p:ph type="body" sz="quarter" idx="14"/>
          </p:nvPr>
        </p:nvSpPr>
        <p:spPr/>
        <p:txBody>
          <a:bodyPr/>
          <a:lstStyle/>
          <a:p>
            <a:r>
              <a:rPr lang="en-US" dirty="0" err="1" smtClean="0"/>
              <a:t>Mamm</a:t>
            </a:r>
            <a:r>
              <a:rPr lang="en-US" dirty="0" smtClean="0"/>
              <a:t> Conditional Order Examples</a:t>
            </a:r>
            <a:endParaRPr lang="en-US" dirty="0"/>
          </a:p>
        </p:txBody>
      </p:sp>
    </p:spTree>
    <p:extLst>
      <p:ext uri="{BB962C8B-B14F-4D97-AF65-F5344CB8AC3E}">
        <p14:creationId xmlns:p14="http://schemas.microsoft.com/office/powerpoint/2010/main" val="1513120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09599"/>
          </a:xfrm>
        </p:spPr>
        <p:txBody>
          <a:bodyPr>
            <a:normAutofit/>
          </a:bodyPr>
          <a:lstStyle/>
          <a:p>
            <a:r>
              <a:rPr lang="en-US" dirty="0" smtClean="0"/>
              <a:t>NextGen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 y="872066"/>
            <a:ext cx="8001000" cy="5113867"/>
          </a:xfrm>
          <a:prstGeom prst="rect">
            <a:avLst/>
          </a:prstGeom>
        </p:spPr>
      </p:pic>
    </p:spTree>
    <p:extLst>
      <p:ext uri="{BB962C8B-B14F-4D97-AF65-F5344CB8AC3E}">
        <p14:creationId xmlns:p14="http://schemas.microsoft.com/office/powerpoint/2010/main" val="1665272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7579" y="228600"/>
            <a:ext cx="7772400" cy="685800"/>
          </a:xfrm>
        </p:spPr>
        <p:txBody>
          <a:bodyPr/>
          <a:lstStyle/>
          <a:p>
            <a:r>
              <a:rPr lang="en-US" dirty="0" smtClean="0"/>
              <a:t>eCW</a:t>
            </a:r>
            <a:endParaRPr lang="en-US" dirty="0"/>
          </a:p>
        </p:txBody>
      </p:sp>
      <p:pic>
        <p:nvPicPr>
          <p:cNvPr id="3074" name="Picture 2" descr="image001"/>
          <p:cNvPicPr>
            <a:picLocks noChangeAspect="1" noChangeArrowheads="1"/>
          </p:cNvPicPr>
          <p:nvPr/>
        </p:nvPicPr>
        <p:blipFill rotWithShape="1">
          <a:blip r:embed="rId2">
            <a:extLst>
              <a:ext uri="{28A0092B-C50C-407E-A947-70E740481C1C}">
                <a14:useLocalDpi xmlns:a14="http://schemas.microsoft.com/office/drawing/2010/main" val="0"/>
              </a:ext>
            </a:extLst>
          </a:blip>
          <a:srcRect t="4031" r="2640" b="7304"/>
          <a:stretch/>
        </p:blipFill>
        <p:spPr bwMode="auto">
          <a:xfrm>
            <a:off x="762001" y="1447801"/>
            <a:ext cx="8077200" cy="3352800"/>
          </a:xfrm>
          <a:prstGeom prst="rect">
            <a:avLst/>
          </a:prstGeom>
          <a:noFill/>
          <a:ln w="31750">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23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457200"/>
            <a:ext cx="3733408" cy="5429913"/>
          </a:xfrm>
          <a:prstGeom prst="rect">
            <a:avLst/>
          </a:prstGeom>
        </p:spPr>
      </p:pic>
      <p:sp>
        <p:nvSpPr>
          <p:cNvPr id="2" name="Title 1"/>
          <p:cNvSpPr>
            <a:spLocks noGrp="1"/>
          </p:cNvSpPr>
          <p:nvPr>
            <p:ph type="title"/>
          </p:nvPr>
        </p:nvSpPr>
        <p:spPr>
          <a:xfrm>
            <a:off x="457200" y="0"/>
            <a:ext cx="8229600" cy="791353"/>
          </a:xfrm>
        </p:spPr>
        <p:txBody>
          <a:bodyPr/>
          <a:lstStyle/>
          <a:p>
            <a:r>
              <a:rPr lang="en-US" dirty="0" err="1" smtClean="0"/>
              <a:t>eCW</a:t>
            </a:r>
            <a:r>
              <a:rPr lang="en-US" dirty="0" smtClean="0"/>
              <a:t> </a:t>
            </a:r>
            <a:r>
              <a:rPr lang="en-US" dirty="0" err="1" smtClean="0"/>
              <a:t>Requistion</a:t>
            </a:r>
            <a:endParaRPr lang="en-US" dirty="0"/>
          </a:p>
        </p:txBody>
      </p:sp>
    </p:spTree>
    <p:extLst>
      <p:ext uri="{BB962C8B-B14F-4D97-AF65-F5344CB8AC3E}">
        <p14:creationId xmlns:p14="http://schemas.microsoft.com/office/powerpoint/2010/main" val="362492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Aria</a:t>
            </a:r>
            <a:endParaRPr lang="en-US" dirty="0"/>
          </a:p>
        </p:txBody>
      </p:sp>
      <p:pic>
        <p:nvPicPr>
          <p:cNvPr id="4098" name="Picture 2"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9201" y="914400"/>
            <a:ext cx="6785597" cy="5064847"/>
          </a:xfrm>
          <a:prstGeom prst="rect">
            <a:avLst/>
          </a:prstGeom>
          <a:noFill/>
          <a:ln w="25400">
            <a:solidFill>
              <a:schemeClr val="tx2"/>
            </a:solidFill>
          </a:ln>
          <a:extLst/>
        </p:spPr>
      </p:pic>
    </p:spTree>
    <p:extLst>
      <p:ext uri="{BB962C8B-B14F-4D97-AF65-F5344CB8AC3E}">
        <p14:creationId xmlns:p14="http://schemas.microsoft.com/office/powerpoint/2010/main" val="265515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Aria Requisition</a:t>
            </a:r>
            <a:endParaRPr lang="en-US" dirty="0"/>
          </a:p>
        </p:txBody>
      </p:sp>
      <p:pic>
        <p:nvPicPr>
          <p:cNvPr id="5122" name="Picture 4"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7825" y="914400"/>
            <a:ext cx="5895975" cy="5076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99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2920" y="1463040"/>
            <a:ext cx="8183880" cy="4480560"/>
          </a:xfrm>
        </p:spPr>
        <p:txBody>
          <a:bodyPr/>
          <a:lstStyle/>
          <a:p>
            <a:r>
              <a:rPr lang="en-US" dirty="0" smtClean="0"/>
              <a:t>Overview of new process for ordering breast procedures</a:t>
            </a:r>
            <a:endParaRPr lang="en-US" dirty="0"/>
          </a:p>
          <a:p>
            <a:r>
              <a:rPr lang="en-US" dirty="0" smtClean="0"/>
              <a:t>Guidelines outlining the new “conditional order” process</a:t>
            </a:r>
          </a:p>
          <a:p>
            <a:r>
              <a:rPr lang="en-US" dirty="0" smtClean="0"/>
              <a:t>3D Mammography Orders</a:t>
            </a:r>
          </a:p>
          <a:p>
            <a:r>
              <a:rPr lang="en-US" dirty="0" smtClean="0"/>
              <a:t>Specific process descriptions</a:t>
            </a:r>
            <a:endParaRPr lang="en-US" dirty="0"/>
          </a:p>
          <a:p>
            <a:r>
              <a:rPr lang="en-US" dirty="0" smtClean="0"/>
              <a:t>Summarize the goals of implementation</a:t>
            </a:r>
            <a:endParaRPr lang="en-US" dirty="0"/>
          </a:p>
          <a:p>
            <a:endParaRPr lang="en-US" dirty="0"/>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1949054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
            <a:ext cx="7772400" cy="990600"/>
          </a:xfrm>
        </p:spPr>
        <p:txBody>
          <a:bodyPr/>
          <a:lstStyle/>
          <a:p>
            <a:r>
              <a:rPr lang="en-US" dirty="0" smtClean="0"/>
              <a:t>PWS</a:t>
            </a:r>
            <a:endParaRPr lang="en-US" dirty="0"/>
          </a:p>
        </p:txBody>
      </p:sp>
      <p:pic>
        <p:nvPicPr>
          <p:cNvPr id="6" name="Picture 5"/>
          <p:cNvPicPr>
            <a:picLocks noChangeAspect="1"/>
          </p:cNvPicPr>
          <p:nvPr/>
        </p:nvPicPr>
        <p:blipFill>
          <a:blip r:embed="rId2"/>
          <a:stretch>
            <a:fillRect/>
          </a:stretch>
        </p:blipFill>
        <p:spPr>
          <a:xfrm>
            <a:off x="2514600" y="600076"/>
            <a:ext cx="4540469" cy="5257800"/>
          </a:xfrm>
          <a:prstGeom prst="rect">
            <a:avLst/>
          </a:prstGeom>
          <a:ln w="25400">
            <a:solidFill>
              <a:schemeClr val="accent1"/>
            </a:solidFill>
          </a:ln>
        </p:spPr>
      </p:pic>
    </p:spTree>
    <p:extLst>
      <p:ext uri="{BB962C8B-B14F-4D97-AF65-F5344CB8AC3E}">
        <p14:creationId xmlns:p14="http://schemas.microsoft.com/office/powerpoint/2010/main" val="3557275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Provide a compliant solution which offers efficiency to providers and improves patient care.</a:t>
            </a:r>
          </a:p>
          <a:p>
            <a:r>
              <a:rPr lang="en-US" dirty="0" smtClean="0"/>
              <a:t>Replace current state electronic processes with non-paper processes utilizing the EMRs and scheduling systems.</a:t>
            </a:r>
            <a:endParaRPr lang="en-US" dirty="0"/>
          </a:p>
        </p:txBody>
      </p:sp>
      <p:sp>
        <p:nvSpPr>
          <p:cNvPr id="3" name="Title 2"/>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162403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Mamm</a:t>
            </a:r>
            <a:r>
              <a:rPr lang="en-US" dirty="0" smtClean="0"/>
              <a:t> Conditional Order</a:t>
            </a:r>
            <a:endParaRPr lang="en-US" dirty="0"/>
          </a:p>
        </p:txBody>
      </p:sp>
      <p:sp>
        <p:nvSpPr>
          <p:cNvPr id="3" name="Slide Number Placeholder 2"/>
          <p:cNvSpPr>
            <a:spLocks noGrp="1"/>
          </p:cNvSpPr>
          <p:nvPr>
            <p:ph type="sldNum" sz="quarter" idx="10"/>
          </p:nvPr>
        </p:nvSpPr>
        <p:spPr/>
        <p:txBody>
          <a:bodyPr/>
          <a:lstStyle/>
          <a:p>
            <a:fld id="{8B8DAD8C-C4E3-48BA-B104-E5711D0DF775}" type="slidenum">
              <a:rPr lang="en-US" smtClean="0"/>
              <a:pPr/>
              <a:t>3</a:t>
            </a:fld>
            <a:endParaRPr lang="en-US" dirty="0"/>
          </a:p>
        </p:txBody>
      </p:sp>
      <p:sp>
        <p:nvSpPr>
          <p:cNvPr id="5" name="Text Placeholder 4"/>
          <p:cNvSpPr>
            <a:spLocks noGrp="1"/>
          </p:cNvSpPr>
          <p:nvPr>
            <p:ph type="body" sz="quarter" idx="14"/>
          </p:nvPr>
        </p:nvSpPr>
        <p:spPr/>
        <p:txBody>
          <a:bodyPr/>
          <a:lstStyle/>
          <a:p>
            <a:r>
              <a:rPr lang="en-US" dirty="0" smtClean="0"/>
              <a:t>Overview &amp; Guidelines</a:t>
            </a:r>
            <a:endParaRPr lang="en-US" dirty="0"/>
          </a:p>
        </p:txBody>
      </p:sp>
    </p:spTree>
    <p:extLst>
      <p:ext uri="{BB962C8B-B14F-4D97-AF65-F5344CB8AC3E}">
        <p14:creationId xmlns:p14="http://schemas.microsoft.com/office/powerpoint/2010/main" val="224504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1520" y="1143000"/>
            <a:ext cx="7955280" cy="4480560"/>
          </a:xfrm>
        </p:spPr>
        <p:txBody>
          <a:bodyPr>
            <a:noAutofit/>
          </a:bodyPr>
          <a:lstStyle/>
          <a:p>
            <a:pPr>
              <a:spcAft>
                <a:spcPts val="1200"/>
              </a:spcAft>
            </a:pPr>
            <a:r>
              <a:rPr lang="en-US" sz="2400" dirty="0"/>
              <a:t>The CR/MMC </a:t>
            </a:r>
            <a:r>
              <a:rPr lang="en-US" sz="2400" dirty="0" smtClean="0"/>
              <a:t>Breast Imaging Standing </a:t>
            </a:r>
            <a:r>
              <a:rPr lang="en-US" sz="2400" dirty="0"/>
              <a:t>Order process is no longer valid and </a:t>
            </a:r>
            <a:r>
              <a:rPr lang="en-US" sz="2400" dirty="0" smtClean="0"/>
              <a:t>is being </a:t>
            </a:r>
            <a:r>
              <a:rPr lang="en-US" sz="2400" dirty="0"/>
              <a:t>replaced with a </a:t>
            </a:r>
            <a:r>
              <a:rPr lang="en-US" sz="2400" b="1" dirty="0" smtClean="0"/>
              <a:t>new Breast Imaging Conditional Order </a:t>
            </a:r>
            <a:r>
              <a:rPr lang="en-US" sz="2400" dirty="0" smtClean="0"/>
              <a:t>that </a:t>
            </a:r>
            <a:r>
              <a:rPr lang="en-US" sz="2400" dirty="0"/>
              <a:t>has been approved by the </a:t>
            </a:r>
            <a:r>
              <a:rPr lang="en-US" sz="2400" dirty="0" smtClean="0"/>
              <a:t>MHC legal team.</a:t>
            </a:r>
          </a:p>
          <a:p>
            <a:pPr>
              <a:spcAft>
                <a:spcPts val="1200"/>
              </a:spcAft>
            </a:pPr>
            <a:r>
              <a:rPr lang="en-US" sz="2400" dirty="0" smtClean="0"/>
              <a:t>The “new conditional order” will become </a:t>
            </a:r>
            <a:r>
              <a:rPr lang="en-US" sz="2400" dirty="0"/>
              <a:t>the </a:t>
            </a:r>
            <a:r>
              <a:rPr lang="en-US" sz="2400" b="1" dirty="0"/>
              <a:t>standard</a:t>
            </a:r>
            <a:r>
              <a:rPr lang="en-US" sz="2400" dirty="0"/>
              <a:t> </a:t>
            </a:r>
            <a:r>
              <a:rPr lang="en-US" sz="2400" dirty="0" smtClean="0"/>
              <a:t>mammography order and replace the existing standard order in most cases.</a:t>
            </a:r>
          </a:p>
          <a:p>
            <a:pPr>
              <a:spcAft>
                <a:spcPts val="1200"/>
              </a:spcAft>
            </a:pPr>
            <a:r>
              <a:rPr lang="en-US" sz="2400" dirty="0" smtClean="0"/>
              <a:t>If the old standard mammography order is used instead of a “Conditional Order”, each follow up care exam will need an additional order.   Surgical consults and biopsy results both require a signed Conditional Order.</a:t>
            </a:r>
          </a:p>
        </p:txBody>
      </p:sp>
      <p:sp>
        <p:nvSpPr>
          <p:cNvPr id="3" name="Title 2"/>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1215843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1520" y="1005840"/>
            <a:ext cx="7955280" cy="4480560"/>
          </a:xfrm>
        </p:spPr>
        <p:txBody>
          <a:bodyPr>
            <a:noAutofit/>
          </a:bodyPr>
          <a:lstStyle/>
          <a:p>
            <a:pPr>
              <a:spcAft>
                <a:spcPts val="1200"/>
              </a:spcAft>
            </a:pPr>
            <a:r>
              <a:rPr lang="en-US" sz="1800" b="0" dirty="0"/>
              <a:t>The current standard radiology order may still be used for ordering breast procedures, but that standard order does not allow for continued follow up, biopsy results provided or surgical consults set up for patients</a:t>
            </a:r>
            <a:r>
              <a:rPr lang="en-US" sz="1800" b="0" dirty="0" smtClean="0"/>
              <a:t>.</a:t>
            </a:r>
            <a:endParaRPr lang="en-US" sz="1800" b="0" dirty="0"/>
          </a:p>
          <a:p>
            <a:pPr>
              <a:spcAft>
                <a:spcPts val="1200"/>
              </a:spcAft>
            </a:pPr>
            <a:r>
              <a:rPr lang="en-US" sz="1800" b="0" dirty="0"/>
              <a:t>3D mammography requires a specific order for the 3D mammogram.   This option is provided in a 3D checkbox following the initial exam checkbox</a:t>
            </a:r>
            <a:r>
              <a:rPr lang="en-US" sz="1800" b="0" dirty="0" smtClean="0"/>
              <a:t>.</a:t>
            </a:r>
            <a:endParaRPr lang="en-US" sz="1800" b="0" dirty="0"/>
          </a:p>
          <a:p>
            <a:pPr>
              <a:spcAft>
                <a:spcPts val="1200"/>
              </a:spcAft>
            </a:pPr>
            <a:r>
              <a:rPr lang="en-US" sz="1800" b="0" dirty="0"/>
              <a:t>Providers must complete and sign the “Conditional Order” information if they desire their patients to receive follow up care from screening exam to diagnostic imaging and/or biopsy. </a:t>
            </a:r>
          </a:p>
          <a:p>
            <a:pPr>
              <a:spcAft>
                <a:spcPts val="1200"/>
              </a:spcAft>
            </a:pPr>
            <a:r>
              <a:rPr lang="en-US" sz="1800" b="0" dirty="0"/>
              <a:t>This conditional order will also provide a selection to give or not give permission to provide your patients with biopsy results and/or scheduling of a surgical consultation</a:t>
            </a:r>
            <a:r>
              <a:rPr lang="en-US" sz="1800" b="0" dirty="0" smtClean="0"/>
              <a:t>.</a:t>
            </a:r>
            <a:endParaRPr lang="en-US" sz="1800" b="0" dirty="0"/>
          </a:p>
          <a:p>
            <a:pPr>
              <a:spcAft>
                <a:spcPts val="1200"/>
              </a:spcAft>
            </a:pPr>
            <a:r>
              <a:rPr lang="en-US" sz="1800" b="0" dirty="0"/>
              <a:t>The Conditional Order allows providers to choose or not choose to give authority to the performing facility to order and perform additional follow-up tests/results/and or surgical consults if needed for </a:t>
            </a:r>
            <a:r>
              <a:rPr lang="en-US" sz="1800" b="0" dirty="0" smtClean="0"/>
              <a:t>13 months.</a:t>
            </a:r>
          </a:p>
          <a:p>
            <a:pPr>
              <a:spcAft>
                <a:spcPts val="1200"/>
              </a:spcAft>
            </a:pPr>
            <a:r>
              <a:rPr lang="en-US" sz="1800" b="0" dirty="0" smtClean="0"/>
              <a:t>Both </a:t>
            </a:r>
            <a:r>
              <a:rPr lang="en-US" sz="1800" b="0" dirty="0"/>
              <a:t>the standard or Conditional Order requires a new order </a:t>
            </a:r>
            <a:r>
              <a:rPr lang="en-US" sz="1800" b="0" dirty="0" smtClean="0"/>
              <a:t>13 </a:t>
            </a:r>
            <a:r>
              <a:rPr lang="en-US" sz="1800" b="0" dirty="0"/>
              <a:t>months after the initial exam. </a:t>
            </a:r>
          </a:p>
        </p:txBody>
      </p:sp>
      <p:sp>
        <p:nvSpPr>
          <p:cNvPr id="3" name="Title 2"/>
          <p:cNvSpPr>
            <a:spLocks noGrp="1"/>
          </p:cNvSpPr>
          <p:nvPr>
            <p:ph type="title"/>
          </p:nvPr>
        </p:nvSpPr>
        <p:spPr/>
        <p:txBody>
          <a:bodyPr/>
          <a:lstStyle/>
          <a:p>
            <a:r>
              <a:rPr lang="en-US" dirty="0" smtClean="0"/>
              <a:t>Guidelines</a:t>
            </a:r>
            <a:endParaRPr lang="en-US" dirty="0"/>
          </a:p>
        </p:txBody>
      </p:sp>
    </p:spTree>
    <p:extLst>
      <p:ext uri="{BB962C8B-B14F-4D97-AF65-F5344CB8AC3E}">
        <p14:creationId xmlns:p14="http://schemas.microsoft.com/office/powerpoint/2010/main" val="1020671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Content Placeholder 1"/>
          <p:cNvSpPr>
            <a:spLocks noGrp="1"/>
          </p:cNvSpPr>
          <p:nvPr>
            <p:ph idx="1"/>
          </p:nvPr>
        </p:nvSpPr>
        <p:spPr>
          <a:xfrm>
            <a:off x="457200" y="1371600"/>
            <a:ext cx="4463716" cy="4800600"/>
          </a:xfrm>
        </p:spPr>
        <p:txBody>
          <a:bodyPr>
            <a:normAutofit fontScale="77500" lnSpcReduction="20000"/>
          </a:bodyPr>
          <a:lstStyle/>
          <a:p>
            <a:r>
              <a:rPr lang="en-US" dirty="0" smtClean="0"/>
              <a:t>Step 1:  Initial Procedures</a:t>
            </a:r>
          </a:p>
          <a:p>
            <a:pPr lvl="1"/>
            <a:r>
              <a:rPr lang="en-US" sz="2000" dirty="0" smtClean="0">
                <a:solidFill>
                  <a:schemeClr val="tx2"/>
                </a:solidFill>
              </a:rPr>
              <a:t>Screening or Diagnostic breast imaging with or without 3D</a:t>
            </a:r>
          </a:p>
          <a:p>
            <a:pPr lvl="1"/>
            <a:endParaRPr lang="en-US" sz="2000" dirty="0">
              <a:solidFill>
                <a:schemeClr val="tx2"/>
              </a:solidFill>
            </a:endParaRPr>
          </a:p>
          <a:p>
            <a:r>
              <a:rPr lang="en-US" dirty="0" smtClean="0"/>
              <a:t>Step 2:  Follow-up Procedures</a:t>
            </a:r>
          </a:p>
          <a:p>
            <a:pPr lvl="1"/>
            <a:r>
              <a:rPr lang="en-US" sz="2000" dirty="0" smtClean="0">
                <a:solidFill>
                  <a:schemeClr val="tx2"/>
                </a:solidFill>
              </a:rPr>
              <a:t>Diagnostic, 3D, US, MRI</a:t>
            </a:r>
          </a:p>
          <a:p>
            <a:pPr lvl="1"/>
            <a:endParaRPr lang="en-US" sz="2000" dirty="0" smtClean="0">
              <a:solidFill>
                <a:schemeClr val="tx2"/>
              </a:solidFill>
            </a:endParaRPr>
          </a:p>
          <a:p>
            <a:r>
              <a:rPr lang="en-US" dirty="0" smtClean="0"/>
              <a:t>Step 3:  Additional Procedures</a:t>
            </a:r>
          </a:p>
          <a:p>
            <a:pPr lvl="1"/>
            <a:r>
              <a:rPr lang="en-US" sz="2000" dirty="0" smtClean="0">
                <a:solidFill>
                  <a:schemeClr val="tx2"/>
                </a:solidFill>
              </a:rPr>
              <a:t>Biopsy, Stereotactic, US, Follow-ups</a:t>
            </a:r>
          </a:p>
          <a:p>
            <a:pPr lvl="1"/>
            <a:endParaRPr lang="en-US" sz="2000" dirty="0" smtClean="0">
              <a:solidFill>
                <a:schemeClr val="tx2"/>
              </a:solidFill>
            </a:endParaRPr>
          </a:p>
          <a:p>
            <a:r>
              <a:rPr lang="en-US" dirty="0" smtClean="0"/>
              <a:t>Step 4:  Biopsy Result Notification</a:t>
            </a:r>
          </a:p>
          <a:p>
            <a:pPr lvl="1"/>
            <a:r>
              <a:rPr lang="en-US" sz="2000" dirty="0" smtClean="0">
                <a:solidFill>
                  <a:schemeClr val="tx2"/>
                </a:solidFill>
              </a:rPr>
              <a:t>Choice of nurses at the Breast Center or results provided by the Ordering Provider</a:t>
            </a:r>
          </a:p>
          <a:p>
            <a:pPr lvl="1"/>
            <a:endParaRPr lang="en-US" sz="2000" dirty="0" smtClean="0">
              <a:solidFill>
                <a:schemeClr val="tx2"/>
              </a:solidFill>
            </a:endParaRPr>
          </a:p>
          <a:p>
            <a:r>
              <a:rPr lang="en-US" dirty="0" smtClean="0"/>
              <a:t>Step 5:  Surgical Consult</a:t>
            </a:r>
          </a:p>
          <a:p>
            <a:pPr lvl="1"/>
            <a:r>
              <a:rPr lang="en-US" sz="2000" dirty="0" smtClean="0">
                <a:solidFill>
                  <a:schemeClr val="tx2"/>
                </a:solidFill>
              </a:rPr>
              <a:t>Standard referral or request a specific surgeon</a:t>
            </a:r>
          </a:p>
          <a:p>
            <a:pPr lvl="1"/>
            <a:endParaRPr lang="en-US" sz="2000" dirty="0" smtClean="0">
              <a:solidFill>
                <a:schemeClr val="tx2"/>
              </a:solidFill>
            </a:endParaRPr>
          </a:p>
          <a:p>
            <a:r>
              <a:rPr lang="en-US" dirty="0" smtClean="0"/>
              <a:t>Signature with Date/Time</a:t>
            </a:r>
          </a:p>
          <a:p>
            <a:endParaRPr lang="en-US" dirty="0" smtClean="0"/>
          </a:p>
          <a:p>
            <a:r>
              <a:rPr lang="en-US" dirty="0" smtClean="0"/>
              <a:t>Fax to Imaging Facility</a:t>
            </a:r>
            <a:endParaRPr lang="en-US" dirty="0"/>
          </a:p>
        </p:txBody>
      </p:sp>
      <p:sp>
        <p:nvSpPr>
          <p:cNvPr id="7" name="Title 2"/>
          <p:cNvSpPr txBox="1">
            <a:spLocks/>
          </p:cNvSpPr>
          <p:nvPr/>
        </p:nvSpPr>
        <p:spPr bwMode="auto">
          <a:xfrm>
            <a:off x="731520" y="0"/>
            <a:ext cx="7955280" cy="86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rtl="0" fontAlgn="base">
              <a:spcBef>
                <a:spcPct val="0"/>
              </a:spcBef>
              <a:spcAft>
                <a:spcPct val="0"/>
              </a:spcAft>
              <a:defRPr sz="3200" b="1">
                <a:solidFill>
                  <a:srgbClr val="002060"/>
                </a:solidFill>
                <a:latin typeface="Calibri" pitchFamily="34" charset="0"/>
                <a:ea typeface="+mj-ea"/>
                <a:cs typeface="Calibri" pitchFamily="34" charset="0"/>
              </a:defRPr>
            </a:lvl1pPr>
            <a:lvl2pPr algn="l" rtl="0" fontAlgn="base">
              <a:spcBef>
                <a:spcPct val="0"/>
              </a:spcBef>
              <a:spcAft>
                <a:spcPct val="0"/>
              </a:spcAft>
              <a:defRPr sz="3200" b="1">
                <a:solidFill>
                  <a:schemeClr val="bg1"/>
                </a:solidFill>
                <a:latin typeface="Arial" charset="0"/>
              </a:defRPr>
            </a:lvl2pPr>
            <a:lvl3pPr algn="l" rtl="0" fontAlgn="base">
              <a:spcBef>
                <a:spcPct val="0"/>
              </a:spcBef>
              <a:spcAft>
                <a:spcPct val="0"/>
              </a:spcAft>
              <a:defRPr sz="3200" b="1">
                <a:solidFill>
                  <a:schemeClr val="bg1"/>
                </a:solidFill>
                <a:latin typeface="Arial" charset="0"/>
              </a:defRPr>
            </a:lvl3pPr>
            <a:lvl4pPr algn="l" rtl="0" fontAlgn="base">
              <a:spcBef>
                <a:spcPct val="0"/>
              </a:spcBef>
              <a:spcAft>
                <a:spcPct val="0"/>
              </a:spcAft>
              <a:defRPr sz="3200" b="1">
                <a:solidFill>
                  <a:schemeClr val="bg1"/>
                </a:solidFill>
                <a:latin typeface="Arial" charset="0"/>
              </a:defRPr>
            </a:lvl4pPr>
            <a:lvl5pPr algn="l" rtl="0" fontAlgn="base">
              <a:spcBef>
                <a:spcPct val="0"/>
              </a:spcBef>
              <a:spcAft>
                <a:spcPct val="0"/>
              </a:spcAft>
              <a:defRPr sz="3200" b="1">
                <a:solidFill>
                  <a:schemeClr val="bg1"/>
                </a:solidFill>
                <a:latin typeface="Arial" charset="0"/>
              </a:defRPr>
            </a:lvl5pPr>
            <a:lvl6pPr marL="457200" algn="l" rtl="0" fontAlgn="base">
              <a:spcBef>
                <a:spcPct val="0"/>
              </a:spcBef>
              <a:spcAft>
                <a:spcPct val="0"/>
              </a:spcAft>
              <a:defRPr sz="3200" b="1">
                <a:solidFill>
                  <a:schemeClr val="bg1"/>
                </a:solidFill>
                <a:latin typeface="Arial" charset="0"/>
              </a:defRPr>
            </a:lvl6pPr>
            <a:lvl7pPr marL="914400" algn="l" rtl="0" fontAlgn="base">
              <a:spcBef>
                <a:spcPct val="0"/>
              </a:spcBef>
              <a:spcAft>
                <a:spcPct val="0"/>
              </a:spcAft>
              <a:defRPr sz="3200" b="1">
                <a:solidFill>
                  <a:schemeClr val="bg1"/>
                </a:solidFill>
                <a:latin typeface="Arial" charset="0"/>
              </a:defRPr>
            </a:lvl7pPr>
            <a:lvl8pPr marL="1371600" algn="l" rtl="0" fontAlgn="base">
              <a:spcBef>
                <a:spcPct val="0"/>
              </a:spcBef>
              <a:spcAft>
                <a:spcPct val="0"/>
              </a:spcAft>
              <a:defRPr sz="3200" b="1">
                <a:solidFill>
                  <a:schemeClr val="bg1"/>
                </a:solidFill>
                <a:latin typeface="Arial" charset="0"/>
              </a:defRPr>
            </a:lvl8pPr>
            <a:lvl9pPr marL="1828800" algn="l" rtl="0" fontAlgn="base">
              <a:spcBef>
                <a:spcPct val="0"/>
              </a:spcBef>
              <a:spcAft>
                <a:spcPct val="0"/>
              </a:spcAft>
              <a:defRPr sz="3200" b="1">
                <a:solidFill>
                  <a:schemeClr val="bg1"/>
                </a:solidFill>
                <a:latin typeface="Arial" charset="0"/>
              </a:defRPr>
            </a:lvl9pPr>
          </a:lstStyle>
          <a:p>
            <a:r>
              <a:rPr lang="en-US" kern="0" dirty="0" smtClean="0"/>
              <a:t>Breast Imaging Order</a:t>
            </a:r>
            <a:endParaRPr lang="en-US" kern="0" dirty="0"/>
          </a:p>
        </p:txBody>
      </p:sp>
      <p:pic>
        <p:nvPicPr>
          <p:cNvPr id="2" name="Picture 1"/>
          <p:cNvPicPr>
            <a:picLocks noChangeAspect="1"/>
          </p:cNvPicPr>
          <p:nvPr/>
        </p:nvPicPr>
        <p:blipFill>
          <a:blip r:embed="rId2"/>
          <a:stretch>
            <a:fillRect/>
          </a:stretch>
        </p:blipFill>
        <p:spPr>
          <a:xfrm>
            <a:off x="4937142" y="457200"/>
            <a:ext cx="4092558" cy="5486400"/>
          </a:xfrm>
          <a:prstGeom prst="rect">
            <a:avLst/>
          </a:prstGeom>
          <a:ln>
            <a:solidFill>
              <a:schemeClr val="bg2"/>
            </a:solidFill>
          </a:ln>
        </p:spPr>
      </p:pic>
    </p:spTree>
    <p:extLst>
      <p:ext uri="{BB962C8B-B14F-4D97-AF65-F5344CB8AC3E}">
        <p14:creationId xmlns:p14="http://schemas.microsoft.com/office/powerpoint/2010/main" val="184669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3D Mammography</a:t>
            </a:r>
            <a:endParaRPr lang="en-US" dirty="0"/>
          </a:p>
        </p:txBody>
      </p:sp>
      <p:sp>
        <p:nvSpPr>
          <p:cNvPr id="3" name="Slide Number Placeholder 2"/>
          <p:cNvSpPr>
            <a:spLocks noGrp="1"/>
          </p:cNvSpPr>
          <p:nvPr>
            <p:ph type="sldNum" sz="quarter" idx="10"/>
          </p:nvPr>
        </p:nvSpPr>
        <p:spPr/>
        <p:txBody>
          <a:bodyPr/>
          <a:lstStyle/>
          <a:p>
            <a:fld id="{8B8DAD8C-C4E3-48BA-B104-E5711D0DF775}" type="slidenum">
              <a:rPr lang="en-US" smtClean="0"/>
              <a:pPr/>
              <a:t>7</a:t>
            </a:fld>
            <a:endParaRPr lang="en-US" dirty="0"/>
          </a:p>
        </p:txBody>
      </p:sp>
      <p:sp>
        <p:nvSpPr>
          <p:cNvPr id="5" name="Text Placeholder 4"/>
          <p:cNvSpPr>
            <a:spLocks noGrp="1"/>
          </p:cNvSpPr>
          <p:nvPr>
            <p:ph type="body" sz="quarter" idx="14"/>
          </p:nvPr>
        </p:nvSpPr>
        <p:spPr/>
        <p:txBody>
          <a:bodyPr/>
          <a:lstStyle/>
          <a:p>
            <a:r>
              <a:rPr lang="en-US" dirty="0" smtClean="0"/>
              <a:t>Details Up Next….</a:t>
            </a:r>
            <a:endParaRPr lang="en-US" dirty="0"/>
          </a:p>
        </p:txBody>
      </p:sp>
    </p:spTree>
    <p:extLst>
      <p:ext uri="{BB962C8B-B14F-4D97-AF65-F5344CB8AC3E}">
        <p14:creationId xmlns:p14="http://schemas.microsoft.com/office/powerpoint/2010/main" val="1357677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3D Mammography</a:t>
            </a:r>
            <a:endParaRPr lang="en-US" sz="3200" dirty="0"/>
          </a:p>
        </p:txBody>
      </p:sp>
      <p:sp>
        <p:nvSpPr>
          <p:cNvPr id="3" name="Content Placeholder 2"/>
          <p:cNvSpPr>
            <a:spLocks noGrp="1"/>
          </p:cNvSpPr>
          <p:nvPr>
            <p:ph idx="1"/>
          </p:nvPr>
        </p:nvSpPr>
        <p:spPr>
          <a:xfrm>
            <a:off x="457200" y="914400"/>
            <a:ext cx="8229600" cy="5105400"/>
          </a:xfrm>
        </p:spPr>
        <p:txBody>
          <a:bodyPr>
            <a:noAutofit/>
          </a:bodyPr>
          <a:lstStyle/>
          <a:p>
            <a:pPr lvl="0">
              <a:spcAft>
                <a:spcPts val="1200"/>
              </a:spcAft>
            </a:pPr>
            <a:r>
              <a:rPr lang="en-US" sz="1800" b="1" dirty="0"/>
              <a:t>At initial go live all 3D breast imaging to be scheduled by SFBHC Mammography Schedulers </a:t>
            </a:r>
            <a:r>
              <a:rPr lang="en-US" sz="1800" b="1" dirty="0" smtClean="0"/>
              <a:t>231/935-2185</a:t>
            </a:r>
            <a:endParaRPr lang="en-US" sz="2000" dirty="0"/>
          </a:p>
          <a:p>
            <a:pPr lvl="0">
              <a:spcAft>
                <a:spcPts val="1200"/>
              </a:spcAft>
            </a:pPr>
            <a:r>
              <a:rPr lang="en-US" sz="1800" b="1" dirty="0"/>
              <a:t>Medicare and Medicare Advantage will provide </a:t>
            </a:r>
            <a:r>
              <a:rPr lang="en-US" sz="1800" b="1" dirty="0" smtClean="0"/>
              <a:t>coverage</a:t>
            </a:r>
            <a:endParaRPr lang="en-US" sz="2000" dirty="0"/>
          </a:p>
          <a:p>
            <a:pPr lvl="0">
              <a:spcAft>
                <a:spcPts val="0"/>
              </a:spcAft>
            </a:pPr>
            <a:r>
              <a:rPr lang="en-US" sz="1800" b="1" dirty="0"/>
              <a:t>Patients without Medicare or Medicare Advantage will sign a non-coverage letter</a:t>
            </a:r>
            <a:endParaRPr lang="en-US" sz="2000" dirty="0"/>
          </a:p>
          <a:p>
            <a:pPr lvl="1">
              <a:spcAft>
                <a:spcPts val="0"/>
              </a:spcAft>
            </a:pPr>
            <a:r>
              <a:rPr lang="en-US" sz="1600" dirty="0"/>
              <a:t>MMC OOP $157.30 and GTR $91</a:t>
            </a:r>
          </a:p>
          <a:p>
            <a:pPr lvl="2">
              <a:spcAft>
                <a:spcPts val="0"/>
              </a:spcAft>
            </a:pPr>
            <a:r>
              <a:rPr lang="en-US" sz="1400" dirty="0"/>
              <a:t>Questions regarding GTR billing: 877/850-1244</a:t>
            </a:r>
          </a:p>
          <a:p>
            <a:pPr lvl="1">
              <a:spcAft>
                <a:spcPts val="0"/>
              </a:spcAft>
            </a:pPr>
            <a:r>
              <a:rPr lang="en-US" sz="1600" dirty="0"/>
              <a:t>Pre-Registration &amp; Scheduling to offer to collect payment on MMC $157.30 only</a:t>
            </a:r>
          </a:p>
          <a:p>
            <a:pPr lvl="1">
              <a:spcAft>
                <a:spcPts val="1200"/>
              </a:spcAft>
            </a:pPr>
            <a:r>
              <a:rPr lang="en-US" sz="1600" dirty="0"/>
              <a:t>If Medicare or Medicare Advantage is secondary </a:t>
            </a:r>
            <a:r>
              <a:rPr lang="en-US" sz="1600" dirty="0" err="1"/>
              <a:t>payor</a:t>
            </a:r>
            <a:r>
              <a:rPr lang="en-US" sz="1600" dirty="0"/>
              <a:t> = patient signs an </a:t>
            </a:r>
            <a:r>
              <a:rPr lang="en-US" sz="1600" dirty="0" smtClean="0"/>
              <a:t>NCL</a:t>
            </a:r>
            <a:endParaRPr lang="en-US" sz="1600" dirty="0"/>
          </a:p>
          <a:p>
            <a:pPr lvl="0">
              <a:spcAft>
                <a:spcPts val="1200"/>
              </a:spcAft>
            </a:pPr>
            <a:r>
              <a:rPr lang="en-US" sz="1800" b="1" dirty="0" smtClean="0"/>
              <a:t>3D </a:t>
            </a:r>
            <a:r>
              <a:rPr lang="en-US" sz="1800" b="1" dirty="0"/>
              <a:t>can be done in Screening or Diagnostic </a:t>
            </a:r>
            <a:r>
              <a:rPr lang="en-US" sz="1800" b="1" dirty="0" smtClean="0"/>
              <a:t>Mammography</a:t>
            </a:r>
            <a:endParaRPr lang="en-US" sz="2000" dirty="0"/>
          </a:p>
          <a:p>
            <a:pPr lvl="0">
              <a:spcAft>
                <a:spcPts val="0"/>
              </a:spcAft>
            </a:pPr>
            <a:r>
              <a:rPr lang="en-US" sz="1800" b="1" dirty="0"/>
              <a:t>Patients wanting to call their own insurance plan</a:t>
            </a:r>
            <a:endParaRPr lang="en-US" sz="2000" dirty="0"/>
          </a:p>
          <a:p>
            <a:pPr lvl="1">
              <a:spcAft>
                <a:spcPts val="0"/>
              </a:spcAft>
            </a:pPr>
            <a:r>
              <a:rPr lang="en-US" sz="1600" dirty="0"/>
              <a:t>CPT Code Screening 3D is 77063</a:t>
            </a:r>
          </a:p>
          <a:p>
            <a:pPr lvl="1">
              <a:spcAft>
                <a:spcPts val="1200"/>
              </a:spcAft>
            </a:pPr>
            <a:r>
              <a:rPr lang="en-US" sz="1600" dirty="0"/>
              <a:t>CPT Code for Diagnostic 3D </a:t>
            </a:r>
            <a:r>
              <a:rPr lang="en-US" sz="1600" dirty="0" smtClean="0"/>
              <a:t>G0279</a:t>
            </a:r>
            <a:endParaRPr lang="en-US" sz="1600" dirty="0"/>
          </a:p>
          <a:p>
            <a:pPr lvl="0">
              <a:spcAft>
                <a:spcPts val="1200"/>
              </a:spcAft>
            </a:pPr>
            <a:r>
              <a:rPr lang="en-US" sz="1800" b="1" dirty="0"/>
              <a:t>Orders for 3D need supportive DX for both the mammogram and the need for </a:t>
            </a:r>
            <a:r>
              <a:rPr lang="en-US" sz="1800" b="1" dirty="0" smtClean="0"/>
              <a:t>3D</a:t>
            </a:r>
          </a:p>
          <a:p>
            <a:pPr lvl="0">
              <a:spcAft>
                <a:spcPts val="1200"/>
              </a:spcAft>
            </a:pPr>
            <a:r>
              <a:rPr lang="en-US" sz="2400" b="1" dirty="0" smtClean="0"/>
              <a:t>Currently there is limited availability of 3D mammography with only one 3D unit installed at the Smith Family Breast Health Center in Traverse City.</a:t>
            </a:r>
            <a:endParaRPr lang="en-US" sz="2400" b="1" dirty="0"/>
          </a:p>
          <a:p>
            <a:pPr marL="457200" lvl="1" indent="0">
              <a:buNone/>
            </a:pPr>
            <a:r>
              <a:rPr lang="en-US" sz="1600" b="1" dirty="0"/>
              <a:t>	</a:t>
            </a:r>
          </a:p>
        </p:txBody>
      </p:sp>
    </p:spTree>
    <p:extLst>
      <p:ext uri="{BB962C8B-B14F-4D97-AF65-F5344CB8AC3E}">
        <p14:creationId xmlns:p14="http://schemas.microsoft.com/office/powerpoint/2010/main" val="355992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600200"/>
            <a:ext cx="8686800" cy="2743200"/>
          </a:xfrm>
          <a:prstGeom prst="rect">
            <a:avLst/>
          </a:prstGeom>
          <a:solidFill>
            <a:schemeClr val="accent1">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Supporting Diagnosis for 3D Mammography</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745582123"/>
              </p:ext>
            </p:extLst>
          </p:nvPr>
        </p:nvGraphicFramePr>
        <p:xfrm>
          <a:off x="-228600" y="1828800"/>
          <a:ext cx="8964360" cy="2666999"/>
        </p:xfrm>
        <a:graphic>
          <a:graphicData uri="http://schemas.openxmlformats.org/presentationml/2006/ole">
            <mc:AlternateContent xmlns:mc="http://schemas.openxmlformats.org/markup-compatibility/2006">
              <mc:Choice xmlns:v="urn:schemas-microsoft-com:vml" Requires="v">
                <p:oleObj spid="_x0000_s2093" name="Document" r:id="rId4" imgW="7016297" imgH="2087486" progId="Word.Document.12">
                  <p:embed/>
                </p:oleObj>
              </mc:Choice>
              <mc:Fallback>
                <p:oleObj name="Document" r:id="rId4" imgW="7016297" imgH="2087486" progId="Word.Document.12">
                  <p:embed/>
                  <p:pic>
                    <p:nvPicPr>
                      <p:cNvPr id="0" name=""/>
                      <p:cNvPicPr/>
                      <p:nvPr/>
                    </p:nvPicPr>
                    <p:blipFill>
                      <a:blip r:embed="rId5"/>
                      <a:stretch>
                        <a:fillRect/>
                      </a:stretch>
                    </p:blipFill>
                    <p:spPr>
                      <a:xfrm>
                        <a:off x="-228600" y="1828800"/>
                        <a:ext cx="8964360" cy="2666999"/>
                      </a:xfrm>
                      <a:prstGeom prst="rect">
                        <a:avLst/>
                      </a:prstGeom>
                      <a:noFill/>
                    </p:spPr>
                  </p:pic>
                </p:oleObj>
              </mc:Fallback>
            </mc:AlternateContent>
          </a:graphicData>
        </a:graphic>
      </p:graphicFrame>
    </p:spTree>
    <p:extLst>
      <p:ext uri="{BB962C8B-B14F-4D97-AF65-F5344CB8AC3E}">
        <p14:creationId xmlns:p14="http://schemas.microsoft.com/office/powerpoint/2010/main" val="1645087142"/>
      </p:ext>
    </p:extLst>
  </p:cSld>
  <p:clrMapOvr>
    <a:masterClrMapping/>
  </p:clrMapOvr>
</p:sld>
</file>

<file path=ppt/theme/theme1.xml><?xml version="1.0" encoding="utf-8"?>
<a:theme xmlns:a="http://schemas.openxmlformats.org/drawingml/2006/main" name="Default Design">
  <a:themeElements>
    <a:clrScheme name="Munson Medical Center">
      <a:dk1>
        <a:sysClr val="windowText" lastClr="000000"/>
      </a:dk1>
      <a:lt1>
        <a:sysClr val="window" lastClr="FFFFFF"/>
      </a:lt1>
      <a:dk2>
        <a:srgbClr val="0070C0"/>
      </a:dk2>
      <a:lt2>
        <a:srgbClr val="7F7F7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icture" ma:contentTypeID="0x0101020066500DAAC703564A86351A7D57119527" ma:contentTypeVersion="0" ma:contentTypeDescription="Upload an image or a photograph." ma:contentTypeScope="" ma:versionID="4a65b21ff9f3a1edb535bec662a97987">
  <xsd:schema xmlns:xsd="http://www.w3.org/2001/XMLSchema" xmlns:xs="http://www.w3.org/2001/XMLSchema" xmlns:p="http://schemas.microsoft.com/office/2006/metadata/properties" xmlns:ns1="http://schemas.microsoft.com/sharepoint/v3" targetNamespace="http://schemas.microsoft.com/office/2006/metadata/properties" ma:root="true" ma:fieldsID="9bece2fad494c46aba9b50cf0a7c2c7e" ns1:_="">
    <xsd:import namespace="http://schemas.microsoft.com/sharepoint/v3"/>
    <xsd:element name="properties">
      <xsd:complexType>
        <xsd:sequence>
          <xsd:element name="documentManagement">
            <xsd:complexType>
              <xsd:all>
                <xsd:element ref="ns1:ImageWidth" minOccurs="0"/>
                <xsd:element ref="ns1:ImageHeight" minOccurs="0"/>
                <xsd:element ref="ns1:ImageCreateDate" minOccurs="0"/>
                <xsd:element ref="ns1:Description" minOccurs="0"/>
                <xsd:element ref="ns1:ThumbnailExists" minOccurs="0"/>
                <xsd:element ref="ns1:PreviewExists" minOccurs="0"/>
                <xsd:element ref="ns1:AlternateThumbnail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geWidth" ma:index="11" nillable="true" ma:displayName="Picture Width" ma:internalName="ImageWidth" ma:readOnly="true">
      <xsd:simpleType>
        <xsd:restriction base="dms:Unknown"/>
      </xsd:simpleType>
    </xsd:element>
    <xsd:element name="ImageHeight" ma:index="12" nillable="true" ma:displayName="Picture Height" ma:internalName="ImageHeight" ma:readOnly="true">
      <xsd:simpleType>
        <xsd:restriction base="dms:Unknown"/>
      </xsd:simpleType>
    </xsd:element>
    <xsd:element name="ImageCreateDate" ma:index="13" nillable="true" ma:displayName="Date Picture Taken" ma:format="DateTime" ma:hidden="true" ma:internalName="ImageCreateDate">
      <xsd:simpleType>
        <xsd:restriction base="dms:DateTime"/>
      </xsd:simpleType>
    </xsd:element>
    <xsd:element name="Description" ma:index="14" nillable="true" ma:displayName="Description" ma:description="Used as alternative text for the picture." ma:hidden="true" ma:internalName="Description">
      <xsd:simpleType>
        <xsd:restriction base="dms:Note">
          <xsd:maxLength value="255"/>
        </xsd:restriction>
      </xsd:simpleType>
    </xsd:element>
    <xsd:element name="ThumbnailExists" ma:index="23" nillable="true" ma:displayName="Thumbnail Exists" ma:default="FALSE" ma:hidden="true" ma:internalName="ThumbnailExists" ma:readOnly="true">
      <xsd:simpleType>
        <xsd:restriction base="dms:Boolean"/>
      </xsd:simpleType>
    </xsd:element>
    <xsd:element name="PreviewExists" ma:index="24" nillable="true" ma:displayName="Preview Exists" ma:default="FALSE" ma:hidden="true" ma:internalName="PreviewExists" ma:readOnly="true">
      <xsd:simpleType>
        <xsd:restriction base="dms:Boolean"/>
      </xsd:simpleType>
    </xsd:element>
    <xsd:element name="AlternateThumbnailUrl" ma:index="25" nillable="true" ma:displayName="Preview Image URL" ma:format="Image" ma:hidden="true" ma:internalName="AlternateThumbnail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8" ma:displayName="Title"/>
        <xsd:element ref="dc:subject" minOccurs="0" maxOccurs="1"/>
        <xsd:element ref="dc:description" minOccurs="0" maxOccurs="1"/>
        <xsd:element name="keywords" minOccurs="0" maxOccurs="1" type="xsd:string" ma:index="2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lternateThumbnailUrl xmlns="http://schemas.microsoft.com/sharepoint/v3">
      <Url xsi:nil="true"/>
      <Description xsi:nil="true"/>
    </AlternateThumbnailUrl>
    <ImageCreateDate xmlns="http://schemas.microsoft.com/sharepoint/v3" xsi:nil="true"/>
    <Description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AB4A3E-E050-4ED4-9319-C52DD4FEAF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B610F0-1EF4-405E-A1A4-5FAB836555E5}">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A8C9659C-2AFF-498B-B1B7-483D1FC4FB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12335</TotalTime>
  <Words>693</Words>
  <Application>Microsoft Office PowerPoint</Application>
  <PresentationFormat>On-screen Show (4:3)</PresentationFormat>
  <Paragraphs>89</Paragraphs>
  <Slides>21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Calibri</vt:lpstr>
      <vt:lpstr>Times New Roman</vt:lpstr>
      <vt:lpstr>Default Design</vt:lpstr>
      <vt:lpstr>Document</vt:lpstr>
      <vt:lpstr>Mammography Breast Imaging Order</vt:lpstr>
      <vt:lpstr>Outline</vt:lpstr>
      <vt:lpstr>Mamm Conditional Order</vt:lpstr>
      <vt:lpstr>Overview</vt:lpstr>
      <vt:lpstr>Guidelines</vt:lpstr>
      <vt:lpstr>PowerPoint Presentation</vt:lpstr>
      <vt:lpstr>3D Mammography</vt:lpstr>
      <vt:lpstr>3D Mammography</vt:lpstr>
      <vt:lpstr>Supporting Diagnosis for 3D Mammography</vt:lpstr>
      <vt:lpstr>3D Mammography Exam Names</vt:lpstr>
      <vt:lpstr>BENIGN Biopsy Result Notification</vt:lpstr>
      <vt:lpstr>Malignant Breast Biopsy Notification</vt:lpstr>
      <vt:lpstr>Summary of Processes</vt:lpstr>
      <vt:lpstr>Electronic Orders</vt:lpstr>
      <vt:lpstr>NextGen</vt:lpstr>
      <vt:lpstr>eCW</vt:lpstr>
      <vt:lpstr>eCW Requistion</vt:lpstr>
      <vt:lpstr>Aria</vt:lpstr>
      <vt:lpstr>Aria Requisition</vt:lpstr>
      <vt:lpstr>PWS</vt:lpstr>
      <vt:lpstr>Summary</vt:lpstr>
    </vt:vector>
  </TitlesOfParts>
  <Company>Munson Healthcare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JMmcintyre1</dc:creator>
  <cp:keywords/>
  <cp:lastModifiedBy>Carol Prunsk</cp:lastModifiedBy>
  <cp:revision>648</cp:revision>
  <cp:lastPrinted>2015-12-04T14:35:48Z</cp:lastPrinted>
  <dcterms:created xsi:type="dcterms:W3CDTF">2010-10-14T14:12:11Z</dcterms:created>
  <dcterms:modified xsi:type="dcterms:W3CDTF">2018-03-05T02:05:03Z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0x0101020066500DAAC703564A86351A7D57119527</vt:lpwstr>
  </property>
</Properties>
</file>