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</p:sldIdLst>
  <p:sldSz cx="6858000" cy="9144000" type="letter"/>
  <p:notesSz cx="7010400" cy="92964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3" clrIdx="0">
    <p:extLst/>
  </p:cmAuthor>
  <p:cmAuthor id="2" name="Greenway, Megan" initials="MG" lastIdx="1" clrIdx="1">
    <p:extLst>
      <p:ext uri="{19B8F6BF-5375-455C-9EA6-DF929625EA0E}">
        <p15:presenceInfo xmlns:p15="http://schemas.microsoft.com/office/powerpoint/2012/main" userId="Greenway, Me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99FF"/>
    <a:srgbClr val="E8F7FE"/>
    <a:srgbClr val="CCECFF"/>
    <a:srgbClr val="D7F0FD"/>
    <a:srgbClr val="CCFFFF"/>
    <a:srgbClr val="99CCFF"/>
    <a:srgbClr val="6699FF"/>
    <a:srgbClr val="8AF1F6"/>
    <a:srgbClr val="0FB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86429" autoAdjust="0"/>
  </p:normalViewPr>
  <p:slideViewPr>
    <p:cSldViewPr>
      <p:cViewPr>
        <p:scale>
          <a:sx n="100" d="100"/>
          <a:sy n="100" d="100"/>
        </p:scale>
        <p:origin x="1416" y="-360"/>
      </p:cViewPr>
      <p:guideLst>
        <p:guide orient="horz" pos="2304"/>
        <p:guide pos="288"/>
        <p:guide pos="38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486822" y="-28681"/>
            <a:ext cx="2628900" cy="3083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024" y="3611301"/>
            <a:ext cx="2485016" cy="22695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024" y="5894774"/>
            <a:ext cx="2482352" cy="16808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4058" y="2022438"/>
            <a:ext cx="1600200" cy="1001308"/>
          </a:xfrm>
        </p:spPr>
        <p:txBody>
          <a:bodyPr anchor="b"/>
          <a:lstStyle>
            <a:lvl1pPr algn="l">
              <a:defRPr sz="2400"/>
            </a:lvl1pPr>
          </a:lstStyle>
          <a:p>
            <a:fld id="{E25EB5F6-2FB9-4D20-8428-5BCCF84206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640" y="7626622"/>
            <a:ext cx="2123694" cy="48683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7626622"/>
            <a:ext cx="482750" cy="486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EACE0C-4461-42EC-8127-586A8C975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B5F6-2FB9-4D20-8428-5BCCF84206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/>
          <a:lstStyle/>
          <a:p>
            <a:fld id="{99EACE0C-4461-42EC-8127-586A8C975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373529"/>
            <a:ext cx="1113340" cy="6373792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972" y="1373529"/>
            <a:ext cx="4067778" cy="63737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B5F6-2FB9-4D20-8428-5BCCF84206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/>
          <a:lstStyle/>
          <a:p>
            <a:fld id="{99EACE0C-4461-42EC-8127-586A8C975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B5F6-2FB9-4D20-8428-5BCCF84206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/>
          <a:lstStyle/>
          <a:p>
            <a:fld id="{99EACE0C-4461-42EC-8127-586A8C975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4" y="3867773"/>
            <a:ext cx="4978101" cy="18161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4" y="5689601"/>
            <a:ext cx="4978100" cy="20272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B5F6-2FB9-4D20-8428-5BCCF84206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/>
          <a:lstStyle/>
          <a:p>
            <a:fld id="{99EACE0C-4461-42EC-8127-586A8C975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B5F6-2FB9-4D20-8428-5BCCF84206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/>
          <a:lstStyle/>
          <a:p>
            <a:fld id="{99EACE0C-4461-42EC-8127-586A8C975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81812" y="3084576"/>
            <a:ext cx="2564892" cy="4657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084575"/>
            <a:ext cx="2564892" cy="4657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083" y="3088012"/>
            <a:ext cx="229286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91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878" y="3088013"/>
            <a:ext cx="2291788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B5F6-2FB9-4D20-8428-5BCCF84206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/>
          <a:lstStyle/>
          <a:p>
            <a:fld id="{99EACE0C-4461-42EC-8127-586A8C975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B5F6-2FB9-4D20-8428-5BCCF84206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/>
          <a:lstStyle/>
          <a:p>
            <a:fld id="{99EACE0C-4461-42EC-8127-586A8C975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21" y="1142036"/>
            <a:ext cx="2317830" cy="68676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75" y="3543246"/>
            <a:ext cx="2478429" cy="195087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444" y="5515992"/>
            <a:ext cx="2474088" cy="2023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18" y="3547872"/>
            <a:ext cx="2475738" cy="195072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907" y="925060"/>
            <a:ext cx="2519717" cy="729081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0973" y="5510785"/>
            <a:ext cx="2475430" cy="20260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B5F6-2FB9-4D20-8428-5BCCF84206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/>
          <a:lstStyle/>
          <a:p>
            <a:fld id="{99EACE0C-4461-42EC-8127-586A8C975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99CCFF"/>
            </a:gs>
            <a:gs pos="64000">
              <a:srgbClr val="6699FF"/>
            </a:gs>
            <a:gs pos="15000">
              <a:srgbClr val="66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28600" y="0"/>
            <a:ext cx="7449249" cy="9144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42900" y="444650"/>
            <a:ext cx="6172200" cy="82475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19" y="3098203"/>
            <a:ext cx="5082988" cy="46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8041" y="29932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25EB5F6-2FB9-4D20-8428-5BCCF8420602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1086" y="7802881"/>
            <a:ext cx="26266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MC-FIC@mhc.ne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csowers@mhc.net" TargetMode="External"/><Relationship Id="rId4" Type="http://schemas.openxmlformats.org/officeDocument/2006/relationships/hyperlink" Target="mailto:mgreenway@mhc.ne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300" y="533400"/>
            <a:ext cx="5867400" cy="1785104"/>
          </a:xfrm>
          <a:prstGeom prst="rect">
            <a:avLst/>
          </a:prstGeom>
          <a:solidFill>
            <a:srgbClr val="E8F7FE"/>
          </a:solidFill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MMC </a:t>
            </a:r>
            <a:r>
              <a:rPr lang="en-U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Presents</a:t>
            </a: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Family Integrated Care: What, Why and Where?</a:t>
            </a:r>
          </a:p>
          <a:p>
            <a:pPr algn="ctr"/>
            <a:r>
              <a:rPr lang="en-US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 Webinar </a:t>
            </a:r>
          </a:p>
          <a:p>
            <a:pPr algn="ctr"/>
            <a:endParaRPr lang="en-US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</a:t>
            </a:r>
            <a:r>
              <a:rPr lang="en-US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Annie Hautala BSN, RNC – NIC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43" y="11723"/>
            <a:ext cx="2280514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1766" y="2418687"/>
            <a:ext cx="2971800" cy="1600438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Expiration Date: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Availability of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awarded for this activity will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expire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8/29/20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(As of 8/30/20,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nursing contact hours will no longer be available for this activity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sz="1200" b="1" u="sng" dirty="0">
                <a:solidFill>
                  <a:srgbClr val="94C6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cost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u="sng" dirty="0">
              <a:solidFill>
                <a:srgbClr val="CAF278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785" y="2415302"/>
            <a:ext cx="2895600" cy="1384995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RNs in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Maternity, and Pediatrics, Social Workers, Respiratory Therapists, Unit Clerks, Nursing Assistants, and Providers.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785" y="3862965"/>
            <a:ext cx="2892552" cy="1428083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 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Outcome: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conclusion of the educational activity, the learner will be able to self-report knowledge gain of the Family Integrated Care Model.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785" y="5334000"/>
            <a:ext cx="2895600" cy="3108543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receive </a:t>
            </a:r>
            <a:r>
              <a:rPr lang="en-US" sz="1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nursing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for this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activity,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license number into your HealthStream account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presentation disclosure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recorded webinar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webinar  evaluation form at the conclusion of the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070315"/>
            <a:ext cx="2971800" cy="1169551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and Viewing: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recorded webinar is available via HealthStream.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Access instructions are available on the next page.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5302252"/>
            <a:ext cx="2971800" cy="2339102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contact: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 Care Education Series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Annie Hautala BSN,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RNC-NIC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MMC-FIC@mhc.net</a:t>
            </a:r>
            <a:endParaRPr lang="en-US" sz="12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Questions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Megan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Greenway  231-935-6535 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mgreenway@mhc.net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Christine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Sowers – 231-935-2365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csowers@mhc.net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1766" y="7666419"/>
            <a:ext cx="2979034" cy="1015663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Munson Medical Center is an approved provider of continuing nursing education by the Wisconsin Nurses Association, an accredited approver by the American Nurses Credentialing Center’s Commission on Accreditation</a:t>
            </a:r>
            <a:r>
              <a:rPr lang="en-US" sz="1000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8743890"/>
            <a:ext cx="5334000" cy="400110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Presented by </a:t>
            </a:r>
            <a:r>
              <a:rPr lang="en-US" sz="1000" dirty="0" err="1" smtClean="0"/>
              <a:t>MMC’s</a:t>
            </a:r>
            <a:r>
              <a:rPr lang="en-US" sz="1000" dirty="0" smtClean="0"/>
              <a:t> Family Integrated Care Council and </a:t>
            </a:r>
          </a:p>
          <a:p>
            <a:pPr algn="ctr"/>
            <a:r>
              <a:rPr lang="en-US" sz="1000" dirty="0" smtClean="0"/>
              <a:t>Staff Development</a:t>
            </a:r>
          </a:p>
        </p:txBody>
      </p:sp>
    </p:spTree>
    <p:extLst>
      <p:ext uri="{BB962C8B-B14F-4D97-AF65-F5344CB8AC3E}">
        <p14:creationId xmlns:p14="http://schemas.microsoft.com/office/powerpoint/2010/main" val="15913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/>
          <p:nvPr/>
        </p:nvPicPr>
        <p:blipFill rotWithShape="1">
          <a:blip r:embed="rId2"/>
          <a:srcRect l="13694" t="48477" r="51281" b="41181"/>
          <a:stretch/>
        </p:blipFill>
        <p:spPr bwMode="auto">
          <a:xfrm>
            <a:off x="609600" y="2895600"/>
            <a:ext cx="48387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3"/>
          <a:srcRect l="12981" t="29047" r="50641" b="60738"/>
          <a:stretch/>
        </p:blipFill>
        <p:spPr bwMode="auto">
          <a:xfrm>
            <a:off x="609600" y="2209800"/>
            <a:ext cx="4483100" cy="503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288" y="532020"/>
            <a:ext cx="6067425" cy="525256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Integrated Care: What, Why, and Where?</a:t>
            </a:r>
            <a:b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065579"/>
            <a:ext cx="6096000" cy="7294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your Health/Stream account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Integrated Care: What, Why and Where? -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</a:p>
          <a:p>
            <a:pPr marL="228600" indent="-228600">
              <a:buFont typeface="+mj-lt"/>
              <a:buAutoNum type="arabicPeriod"/>
            </a:pPr>
            <a:endParaRPr lang="en-US" sz="1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Integrated Care: What, Why and Where? -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</a:p>
          <a:p>
            <a:pPr marL="228600" indent="-228600">
              <a:buFont typeface="+mj-lt"/>
              <a:buAutoNum type="arabicPeriod"/>
            </a:pPr>
            <a:endParaRPr lang="en-US" sz="1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“Enroll”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1 contact hour for this course, click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“Start”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“Verify Profile Info (Optional)”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“Yes”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asked </a:t>
            </a:r>
            <a:r>
              <a:rPr lang="en-US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earning CE Credit to renew a </a:t>
            </a:r>
            <a:r>
              <a:rPr lang="en-US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license? 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“Registered Nurses”,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that your License Number is correct. If it is correct, check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“My License info is correct”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Save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the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tatement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 Webinar.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complete the mandatory evaluation in order to receive contact hours. </a:t>
            </a:r>
            <a:endParaRPr lang="en-US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your contact hour certificate, click on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“View My Completions”.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take you to your CE Tracker, where you can access your contact hour certificate.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50631" t="22436" r="14758" b="71235"/>
          <a:stretch/>
        </p:blipFill>
        <p:spPr bwMode="auto">
          <a:xfrm>
            <a:off x="609600" y="1600200"/>
            <a:ext cx="5339080" cy="39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905000" y="1524000"/>
            <a:ext cx="971550" cy="238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10000" y="2209800"/>
            <a:ext cx="457200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114800" y="2895600"/>
            <a:ext cx="390526" cy="152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 rotWithShape="1">
          <a:blip r:embed="rId5"/>
          <a:srcRect l="52015" t="63693" r="20670" b="28285"/>
          <a:stretch/>
        </p:blipFill>
        <p:spPr bwMode="auto">
          <a:xfrm>
            <a:off x="609600" y="5105400"/>
            <a:ext cx="3724275" cy="437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6"/>
          <a:srcRect l="57321" t="28846" r="19426" b="57783"/>
          <a:stretch/>
        </p:blipFill>
        <p:spPr bwMode="auto">
          <a:xfrm>
            <a:off x="3733800" y="4953000"/>
            <a:ext cx="2622868" cy="628650"/>
          </a:xfrm>
          <a:prstGeom prst="rect">
            <a:avLst/>
          </a:prstGeom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>
            <a:off x="3038478" y="4886325"/>
            <a:ext cx="1504947" cy="638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3" name="Picture 42"/>
          <p:cNvPicPr/>
          <p:nvPr/>
        </p:nvPicPr>
        <p:blipFill rotWithShape="1">
          <a:blip r:embed="rId7"/>
          <a:srcRect l="54487" t="40867" r="31731" b="53524"/>
          <a:stretch/>
        </p:blipFill>
        <p:spPr bwMode="auto">
          <a:xfrm>
            <a:off x="581025" y="6172200"/>
            <a:ext cx="1930400" cy="314325"/>
          </a:xfrm>
          <a:prstGeom prst="rect">
            <a:avLst/>
          </a:prstGeom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/>
          <p:cNvPicPr/>
          <p:nvPr/>
        </p:nvPicPr>
        <p:blipFill rotWithShape="1">
          <a:blip r:embed="rId7"/>
          <a:srcRect l="50407" t="92042" r="46261" b="2178"/>
          <a:stretch/>
        </p:blipFill>
        <p:spPr bwMode="auto">
          <a:xfrm>
            <a:off x="4724400" y="6096000"/>
            <a:ext cx="685800" cy="422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81051" y="66675"/>
            <a:ext cx="505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and Viewing </a:t>
            </a:r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Instructions: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34693" r="12499" b="10436"/>
          <a:stretch/>
        </p:blipFill>
        <p:spPr>
          <a:xfrm>
            <a:off x="2133600" y="7848600"/>
            <a:ext cx="4391025" cy="75120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5410203" y="7677150"/>
            <a:ext cx="9522" cy="723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9600" y="7772400"/>
            <a:ext cx="1400174" cy="8477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The </a:t>
            </a:r>
            <a:r>
              <a:rPr lang="en-US" sz="800" b="1" dirty="0" smtClean="0">
                <a:solidFill>
                  <a:schemeClr val="tx1"/>
                </a:solidFill>
              </a:rPr>
              <a:t>“View Certificate” </a:t>
            </a:r>
            <a:r>
              <a:rPr lang="en-US" sz="800" dirty="0" smtClean="0">
                <a:solidFill>
                  <a:schemeClr val="tx1"/>
                </a:solidFill>
              </a:rPr>
              <a:t>option will show the HealthStream completion certificate, </a:t>
            </a:r>
            <a:r>
              <a:rPr lang="en-US" sz="800" b="1" dirty="0" smtClean="0">
                <a:solidFill>
                  <a:schemeClr val="tx1"/>
                </a:solidFill>
              </a:rPr>
              <a:t>not </a:t>
            </a:r>
            <a:r>
              <a:rPr lang="en-US" sz="800" dirty="0" smtClean="0">
                <a:solidFill>
                  <a:schemeClr val="tx1"/>
                </a:solidFill>
              </a:rPr>
              <a:t>the contact hour certificate.  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/>
          <p:nvPr/>
        </p:nvPicPr>
        <p:blipFill rotWithShape="1">
          <a:blip r:embed="rId5"/>
          <a:srcRect l="79050" t="65729" r="14453" b="29730"/>
          <a:stretch/>
        </p:blipFill>
        <p:spPr bwMode="auto">
          <a:xfrm>
            <a:off x="2571750" y="5219701"/>
            <a:ext cx="885825" cy="247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9"/>
          <a:srcRect t="28846" r="62821" b="42708"/>
          <a:stretch/>
        </p:blipFill>
        <p:spPr bwMode="auto">
          <a:xfrm>
            <a:off x="647700" y="3657600"/>
            <a:ext cx="3429000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1857375" y="3752850"/>
            <a:ext cx="1571625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343275" y="4705350"/>
            <a:ext cx="685803" cy="542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76400" y="58674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43400" y="6019800"/>
            <a:ext cx="315058" cy="937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8" name="Picture 37"/>
          <p:cNvPicPr/>
          <p:nvPr/>
        </p:nvPicPr>
        <p:blipFill rotWithShape="1">
          <a:blip r:embed="rId10"/>
          <a:srcRect l="1443" t="72116" r="87008" b="22604"/>
          <a:stretch/>
        </p:blipFill>
        <p:spPr bwMode="auto">
          <a:xfrm>
            <a:off x="2743200" y="6172200"/>
            <a:ext cx="1666875" cy="30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>
            <a:off x="2971800" y="6019800"/>
            <a:ext cx="533400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&quot;No&quot; Symbol 8"/>
          <p:cNvSpPr/>
          <p:nvPr/>
        </p:nvSpPr>
        <p:spPr>
          <a:xfrm>
            <a:off x="3810000" y="7924800"/>
            <a:ext cx="914400" cy="914400"/>
          </a:xfrm>
          <a:prstGeom prst="noSmoking">
            <a:avLst>
              <a:gd name="adj" fmla="val 3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43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5329</TotalTime>
  <Words>462</Words>
  <Application>Microsoft Office PowerPoint</Application>
  <PresentationFormat>Letter Paper (8.5x11 in)</PresentationFormat>
  <Paragraphs>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Wingdings</vt:lpstr>
      <vt:lpstr>Wingdings 2</vt:lpstr>
      <vt:lpstr>Austin</vt:lpstr>
      <vt:lpstr>PowerPoint Presentation</vt:lpstr>
      <vt:lpstr>Family Integrated Care: What, Why, and Where? Recorded Webinar </vt:lpstr>
    </vt:vector>
  </TitlesOfParts>
  <Company>Munson Healthcare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Conference</dc:title>
  <dc:creator>Busekist, Meredith</dc:creator>
  <cp:lastModifiedBy>Greenway, Megan</cp:lastModifiedBy>
  <cp:revision>178</cp:revision>
  <cp:lastPrinted>2019-07-29T16:24:26Z</cp:lastPrinted>
  <dcterms:created xsi:type="dcterms:W3CDTF">2015-08-12T18:15:41Z</dcterms:created>
  <dcterms:modified xsi:type="dcterms:W3CDTF">2019-09-19T18:00:51Z</dcterms:modified>
</cp:coreProperties>
</file>